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Inter Bold" charset="1" panose="020B0802030000000004"/>
      <p:regular r:id="rId56"/>
    </p:embeddedFont>
    <p:embeddedFont>
      <p:font typeface="Inter Medium" charset="1" panose="02000503000000020004"/>
      <p:regular r:id="rId57"/>
    </p:embeddedFont>
    <p:embeddedFont>
      <p:font typeface="Canva Sans" charset="1" panose="020B0503030501040103"/>
      <p:regular r:id="rId58"/>
    </p:embeddedFont>
    <p:embeddedFont>
      <p:font typeface="Open Sans Medium" charset="1" panose="00000000000000000000"/>
      <p:regular r:id="rId59"/>
    </p:embeddedFont>
    <p:embeddedFont>
      <p:font typeface="Liberation Sans Bold" charset="1" panose="020B0704020202020204"/>
      <p:regular r:id="rId60"/>
    </p:embeddedFont>
    <p:embeddedFont>
      <p:font typeface="Liberation Sans" charset="1" panose="020B0604020202020204"/>
      <p:regular r:id="rId61"/>
    </p:embeddedFont>
    <p:embeddedFont>
      <p:font typeface="Open Sans" charset="1" panose="00000000000000000000"/>
      <p:regular r:id="rId62"/>
    </p:embeddedFont>
    <p:embeddedFont>
      <p:font typeface="Canva Sans Medium" charset="1" panose="020B0603030501040103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67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69.png" Type="http://schemas.openxmlformats.org/officeDocument/2006/relationships/image"/><Relationship Id="rId5" Target="../embeddings/oleObject4.bin" Type="http://schemas.openxmlformats.org/officeDocument/2006/relationships/oleObject"/><Relationship Id="rId6" Target="../media/image70.png" Type="http://schemas.openxmlformats.org/officeDocument/2006/relationships/image"/><Relationship Id="rId7" Target="../embeddings/oleObject5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2554" y="6557046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3943" y="-3040549"/>
            <a:ext cx="14370911" cy="12865002"/>
            <a:chOff x="0" y="0"/>
            <a:chExt cx="921958" cy="825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1958" cy="825347"/>
            </a:xfrm>
            <a:custGeom>
              <a:avLst/>
              <a:gdLst/>
              <a:ahLst/>
              <a:cxnLst/>
              <a:rect r="r" b="b" t="t" l="l"/>
              <a:pathLst>
                <a:path h="825347" w="921958">
                  <a:moveTo>
                    <a:pt x="460979" y="0"/>
                  </a:moveTo>
                  <a:cubicBezTo>
                    <a:pt x="206387" y="0"/>
                    <a:pt x="0" y="184760"/>
                    <a:pt x="0" y="412673"/>
                  </a:cubicBezTo>
                  <a:cubicBezTo>
                    <a:pt x="0" y="640587"/>
                    <a:pt x="206387" y="825347"/>
                    <a:pt x="460979" y="825347"/>
                  </a:cubicBezTo>
                  <a:cubicBezTo>
                    <a:pt x="715570" y="825347"/>
                    <a:pt x="921958" y="640587"/>
                    <a:pt x="921958" y="412673"/>
                  </a:cubicBezTo>
                  <a:cubicBezTo>
                    <a:pt x="921958" y="184760"/>
                    <a:pt x="715570" y="0"/>
                    <a:pt x="460979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6434" y="29751"/>
              <a:ext cx="749091" cy="71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902786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-219436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73924" y="6350462"/>
            <a:ext cx="1770753" cy="4406850"/>
          </a:xfrm>
          <a:custGeom>
            <a:avLst/>
            <a:gdLst/>
            <a:ahLst/>
            <a:cxnLst/>
            <a:rect r="r" b="b" t="t" l="l"/>
            <a:pathLst>
              <a:path h="4406850" w="1770753">
                <a:moveTo>
                  <a:pt x="0" y="0"/>
                </a:moveTo>
                <a:lnTo>
                  <a:pt x="1770752" y="0"/>
                </a:lnTo>
                <a:lnTo>
                  <a:pt x="1770752" y="4406850"/>
                </a:lnTo>
                <a:lnTo>
                  <a:pt x="0" y="4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074658" y="8553887"/>
            <a:ext cx="9896560" cy="9559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81075" y="3131070"/>
            <a:ext cx="14166687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SMART MANUFACTURING: FUEL EFFICIENCY AND TURBINE HEALTH ANALYTICS ON AZURE CLOUD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1819" y="7339807"/>
            <a:ext cx="3413435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TEAM: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    SEDHULINGAM N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    NAGARAJU S M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    BHARATH M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    PREMNATH S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    ZAHID KHAN 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5344" y="439978"/>
            <a:ext cx="13506231" cy="1495425"/>
            <a:chOff x="0" y="0"/>
            <a:chExt cx="3557197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57196" cy="393857"/>
            </a:xfrm>
            <a:custGeom>
              <a:avLst/>
              <a:gdLst/>
              <a:ahLst/>
              <a:cxnLst/>
              <a:rect r="r" b="b" t="t" l="l"/>
              <a:pathLst>
                <a:path h="393857" w="3557196">
                  <a:moveTo>
                    <a:pt x="0" y="0"/>
                  </a:moveTo>
                  <a:lnTo>
                    <a:pt x="3557196" y="0"/>
                  </a:lnTo>
                  <a:lnTo>
                    <a:pt x="35571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557197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81609" y="5130638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54991" y="785634"/>
            <a:ext cx="1272710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COMPONENT UML DIAGRAM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2710" y="439978"/>
            <a:ext cx="14378816" cy="9637857"/>
          </a:xfrm>
          <a:custGeom>
            <a:avLst/>
            <a:gdLst/>
            <a:ahLst/>
            <a:cxnLst/>
            <a:rect r="r" b="b" t="t" l="l"/>
            <a:pathLst>
              <a:path h="9637857" w="14378816">
                <a:moveTo>
                  <a:pt x="0" y="0"/>
                </a:moveTo>
                <a:lnTo>
                  <a:pt x="14378816" y="0"/>
                </a:lnTo>
                <a:lnTo>
                  <a:pt x="14378816" y="9637858"/>
                </a:lnTo>
                <a:lnTo>
                  <a:pt x="0" y="963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4798" y="3300914"/>
            <a:ext cx="1362735" cy="40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External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523" y="607187"/>
            <a:ext cx="1803602" cy="40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Data Ingestion Module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42132" y="8398273"/>
            <a:ext cx="1371901" cy="61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External Clients / 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5316" y="1463654"/>
            <a:ext cx="1306098" cy="40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ETL module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95344" y="3756775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Silver Container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6880" y="3010820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DataLake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5322" y="7514178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API Module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58415" y="4917149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Gold Container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18818" y="3922543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Databricks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25725" y="5138173"/>
            <a:ext cx="1306098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Tables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3217" y="8398273"/>
            <a:ext cx="1913496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Power BI (Visualization)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76625" y="2485889"/>
            <a:ext cx="2291696" cy="40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"/>
              </a:lnSpc>
            </a:pPr>
            <a:r>
              <a:rPr lang="en-US" b="true" sz="1305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&lt;&lt;component&gt;&gt; Monitoring and Data logging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67963" y="2314424"/>
            <a:ext cx="700570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RAW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62247" y="767258"/>
            <a:ext cx="1344072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Pre processed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25534" y="4206940"/>
            <a:ext cx="1766305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Cleaned / Structured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0357" y="7605179"/>
            <a:ext cx="1145870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Data Responses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0926" y="6582945"/>
            <a:ext cx="611729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Swagger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26044" y="2176284"/>
            <a:ext cx="1547814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Access key, Endpoints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02246" y="3419543"/>
            <a:ext cx="654783" cy="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Data logs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8814783" y="3390491"/>
            <a:ext cx="1337644" cy="41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Requirement specific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9395" y="-469089"/>
            <a:ext cx="9520985" cy="11225178"/>
            <a:chOff x="0" y="0"/>
            <a:chExt cx="1226706" cy="1446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6706" cy="1446279"/>
            </a:xfrm>
            <a:custGeom>
              <a:avLst/>
              <a:gdLst/>
              <a:ahLst/>
              <a:cxnLst/>
              <a:rect r="r" b="b" t="t" l="l"/>
              <a:pathLst>
                <a:path h="1446279" w="1226706">
                  <a:moveTo>
                    <a:pt x="988581" y="0"/>
                  </a:moveTo>
                  <a:lnTo>
                    <a:pt x="1226706" y="238125"/>
                  </a:lnTo>
                  <a:lnTo>
                    <a:pt x="1226706" y="1208154"/>
                  </a:lnTo>
                  <a:lnTo>
                    <a:pt x="988581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88581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1099706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402273" y="716911"/>
            <a:ext cx="12684649" cy="13252713"/>
            <a:chOff x="0" y="0"/>
            <a:chExt cx="1178649" cy="1231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3602" y="2936875"/>
            <a:ext cx="4856945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Write Python code to ingest CSV sensor logs.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Perform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data cleaning (nulls, outliers, smoothing).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Compute derived features (e.g., temperature-pressure ratios, torque differentials).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Use Pandas and NumPy for initial EDA.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50948" y="1987088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1075" y="2874521"/>
            <a:ext cx="16086353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PYTHON CODE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466" y="342036"/>
            <a:ext cx="13035081" cy="9776310"/>
          </a:xfrm>
          <a:custGeom>
            <a:avLst/>
            <a:gdLst/>
            <a:ahLst/>
            <a:cxnLst/>
            <a:rect r="r" b="b" t="t" l="l"/>
            <a:pathLst>
              <a:path h="9776310" w="13035081">
                <a:moveTo>
                  <a:pt x="0" y="0"/>
                </a:moveTo>
                <a:lnTo>
                  <a:pt x="13035081" y="0"/>
                </a:lnTo>
                <a:lnTo>
                  <a:pt x="13035081" y="9776311"/>
                </a:lnTo>
                <a:lnTo>
                  <a:pt x="0" y="9776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39880" y="342036"/>
            <a:ext cx="8348120" cy="5895860"/>
          </a:xfrm>
          <a:custGeom>
            <a:avLst/>
            <a:gdLst/>
            <a:ahLst/>
            <a:cxnLst/>
            <a:rect r="r" b="b" t="t" l="l"/>
            <a:pathLst>
              <a:path h="5895860" w="8348120">
                <a:moveTo>
                  <a:pt x="0" y="0"/>
                </a:moveTo>
                <a:lnTo>
                  <a:pt x="8348120" y="0"/>
                </a:lnTo>
                <a:lnTo>
                  <a:pt x="8348120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06806" y="-967247"/>
            <a:ext cx="10757575" cy="1495425"/>
            <a:chOff x="0" y="0"/>
            <a:chExt cx="2833271" cy="393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90761" y="0"/>
            <a:ext cx="528178" cy="5281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26230" y="1028700"/>
            <a:ext cx="14729486" cy="8561514"/>
          </a:xfrm>
          <a:custGeom>
            <a:avLst/>
            <a:gdLst/>
            <a:ahLst/>
            <a:cxnLst/>
            <a:rect r="r" b="b" t="t" l="l"/>
            <a:pathLst>
              <a:path h="8561514" w="14729486">
                <a:moveTo>
                  <a:pt x="0" y="0"/>
                </a:moveTo>
                <a:lnTo>
                  <a:pt x="14729486" y="0"/>
                </a:lnTo>
                <a:lnTo>
                  <a:pt x="14729486" y="8561514"/>
                </a:lnTo>
                <a:lnTo>
                  <a:pt x="0" y="85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7305" y="134486"/>
            <a:ext cx="8515835" cy="5865281"/>
          </a:xfrm>
          <a:custGeom>
            <a:avLst/>
            <a:gdLst/>
            <a:ahLst/>
            <a:cxnLst/>
            <a:rect r="r" b="b" t="t" l="l"/>
            <a:pathLst>
              <a:path h="5865281" w="8515835">
                <a:moveTo>
                  <a:pt x="0" y="0"/>
                </a:moveTo>
                <a:lnTo>
                  <a:pt x="8515835" y="0"/>
                </a:lnTo>
                <a:lnTo>
                  <a:pt x="8515835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06806" y="-967247"/>
            <a:ext cx="10757575" cy="1495425"/>
            <a:chOff x="0" y="0"/>
            <a:chExt cx="2833271" cy="393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90761" y="0"/>
            <a:ext cx="528178" cy="5281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25856" y="-967247"/>
            <a:ext cx="10757575" cy="1495425"/>
            <a:chOff x="0" y="0"/>
            <a:chExt cx="2833271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71711" y="0"/>
            <a:ext cx="528178" cy="5281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25490" y="528178"/>
            <a:ext cx="14733557" cy="9153222"/>
          </a:xfrm>
          <a:custGeom>
            <a:avLst/>
            <a:gdLst/>
            <a:ahLst/>
            <a:cxnLst/>
            <a:rect r="r" b="b" t="t" l="l"/>
            <a:pathLst>
              <a:path h="9153222" w="14733557">
                <a:moveTo>
                  <a:pt x="0" y="0"/>
                </a:moveTo>
                <a:lnTo>
                  <a:pt x="14733557" y="0"/>
                </a:lnTo>
                <a:lnTo>
                  <a:pt x="14733557" y="9153222"/>
                </a:lnTo>
                <a:lnTo>
                  <a:pt x="0" y="915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45590" y="1593511"/>
            <a:ext cx="11213710" cy="8087888"/>
          </a:xfrm>
          <a:custGeom>
            <a:avLst/>
            <a:gdLst/>
            <a:ahLst/>
            <a:cxnLst/>
            <a:rect r="r" b="b" t="t" l="l"/>
            <a:pathLst>
              <a:path h="8087888" w="11213710">
                <a:moveTo>
                  <a:pt x="0" y="0"/>
                </a:moveTo>
                <a:lnTo>
                  <a:pt x="11213710" y="0"/>
                </a:lnTo>
                <a:lnTo>
                  <a:pt x="11213710" y="8087889"/>
                </a:lnTo>
                <a:lnTo>
                  <a:pt x="0" y="808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2668" y="201892"/>
            <a:ext cx="7413149" cy="7684103"/>
          </a:xfrm>
          <a:custGeom>
            <a:avLst/>
            <a:gdLst/>
            <a:ahLst/>
            <a:cxnLst/>
            <a:rect r="r" b="b" t="t" l="l"/>
            <a:pathLst>
              <a:path h="7684103" w="7413149">
                <a:moveTo>
                  <a:pt x="0" y="0"/>
                </a:moveTo>
                <a:lnTo>
                  <a:pt x="7413150" y="0"/>
                </a:lnTo>
                <a:lnTo>
                  <a:pt x="7413150" y="7684104"/>
                </a:lnTo>
                <a:lnTo>
                  <a:pt x="0" y="768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941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357969" y="201892"/>
            <a:ext cx="7331235" cy="4235155"/>
          </a:xfrm>
          <a:custGeom>
            <a:avLst/>
            <a:gdLst/>
            <a:ahLst/>
            <a:cxnLst/>
            <a:rect r="r" b="b" t="t" l="l"/>
            <a:pathLst>
              <a:path h="4235155" w="7331235">
                <a:moveTo>
                  <a:pt x="0" y="0"/>
                </a:moveTo>
                <a:lnTo>
                  <a:pt x="7331235" y="0"/>
                </a:lnTo>
                <a:lnTo>
                  <a:pt x="7331235" y="4235156"/>
                </a:lnTo>
                <a:lnTo>
                  <a:pt x="0" y="4235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5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4250" y="0"/>
            <a:ext cx="16425262" cy="9608778"/>
          </a:xfrm>
          <a:custGeom>
            <a:avLst/>
            <a:gdLst/>
            <a:ahLst/>
            <a:cxnLst/>
            <a:rect r="r" b="b" t="t" l="l"/>
            <a:pathLst>
              <a:path h="9608778" w="16425262">
                <a:moveTo>
                  <a:pt x="0" y="0"/>
                </a:moveTo>
                <a:lnTo>
                  <a:pt x="16425262" y="0"/>
                </a:lnTo>
                <a:lnTo>
                  <a:pt x="16425262" y="9608778"/>
                </a:lnTo>
                <a:lnTo>
                  <a:pt x="0" y="960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85803" y="5953352"/>
            <a:ext cx="6319966" cy="63199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16881" y="254855"/>
            <a:ext cx="6127878" cy="3830576"/>
          </a:xfrm>
          <a:custGeom>
            <a:avLst/>
            <a:gdLst/>
            <a:ahLst/>
            <a:cxnLst/>
            <a:rect r="r" b="b" t="t" l="l"/>
            <a:pathLst>
              <a:path h="3830576" w="6127878">
                <a:moveTo>
                  <a:pt x="0" y="0"/>
                </a:moveTo>
                <a:lnTo>
                  <a:pt x="6127879" y="0"/>
                </a:lnTo>
                <a:lnTo>
                  <a:pt x="6127879" y="3830576"/>
                </a:lnTo>
                <a:lnTo>
                  <a:pt x="0" y="383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946" r="0" b="-124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38590" y="5800179"/>
            <a:ext cx="4597186" cy="3458121"/>
          </a:xfrm>
          <a:custGeom>
            <a:avLst/>
            <a:gdLst/>
            <a:ahLst/>
            <a:cxnLst/>
            <a:rect r="r" b="b" t="t" l="l"/>
            <a:pathLst>
              <a:path h="3458121" w="4597186">
                <a:moveTo>
                  <a:pt x="0" y="0"/>
                </a:moveTo>
                <a:lnTo>
                  <a:pt x="4597186" y="0"/>
                </a:lnTo>
                <a:lnTo>
                  <a:pt x="4597186" y="3458121"/>
                </a:lnTo>
                <a:lnTo>
                  <a:pt x="0" y="345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9395" y="-469089"/>
            <a:ext cx="9520985" cy="11225178"/>
            <a:chOff x="0" y="0"/>
            <a:chExt cx="1226706" cy="1446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6706" cy="1446279"/>
            </a:xfrm>
            <a:custGeom>
              <a:avLst/>
              <a:gdLst/>
              <a:ahLst/>
              <a:cxnLst/>
              <a:rect r="r" b="b" t="t" l="l"/>
              <a:pathLst>
                <a:path h="1446279" w="1226706">
                  <a:moveTo>
                    <a:pt x="988581" y="0"/>
                  </a:moveTo>
                  <a:lnTo>
                    <a:pt x="1226706" y="238125"/>
                  </a:lnTo>
                  <a:lnTo>
                    <a:pt x="1226706" y="1208154"/>
                  </a:lnTo>
                  <a:lnTo>
                    <a:pt x="988581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88581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1099706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392748" y="716911"/>
            <a:ext cx="12684649" cy="13252713"/>
            <a:chOff x="0" y="0"/>
            <a:chExt cx="1178649" cy="1231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930" y="2060575"/>
            <a:ext cx="4856945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reate SQL tables: sensor_readings, alerts, turbine_meta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data.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Use SQL for transformations: joins, filters, aggregations.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Analyze: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Fuel usage patterns over      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time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Turbine efficiency comparisons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Visualize results using Matplotlib / Seaborn.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86914" y="3455329"/>
            <a:ext cx="7900029" cy="5802971"/>
          </a:xfrm>
          <a:custGeom>
            <a:avLst/>
            <a:gdLst/>
            <a:ahLst/>
            <a:cxnLst/>
            <a:rect r="r" b="b" t="t" l="l"/>
            <a:pathLst>
              <a:path h="5802971" w="7900029">
                <a:moveTo>
                  <a:pt x="0" y="0"/>
                </a:moveTo>
                <a:lnTo>
                  <a:pt x="7900029" y="0"/>
                </a:lnTo>
                <a:lnTo>
                  <a:pt x="7900029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050" y="9203489"/>
            <a:ext cx="2167023" cy="21670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7422" y="692391"/>
            <a:ext cx="7456320" cy="4180114"/>
          </a:xfrm>
          <a:custGeom>
            <a:avLst/>
            <a:gdLst/>
            <a:ahLst/>
            <a:cxnLst/>
            <a:rect r="r" b="b" t="t" l="l"/>
            <a:pathLst>
              <a:path h="4180114" w="7456320">
                <a:moveTo>
                  <a:pt x="0" y="0"/>
                </a:moveTo>
                <a:lnTo>
                  <a:pt x="7456321" y="0"/>
                </a:lnTo>
                <a:lnTo>
                  <a:pt x="7456321" y="4180114"/>
                </a:lnTo>
                <a:lnTo>
                  <a:pt x="0" y="418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042" t="-31728" r="-4536" b="-44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44910" y="5197554"/>
            <a:ext cx="6027081" cy="4060746"/>
          </a:xfrm>
          <a:custGeom>
            <a:avLst/>
            <a:gdLst/>
            <a:ahLst/>
            <a:cxnLst/>
            <a:rect r="r" b="b" t="t" l="l"/>
            <a:pathLst>
              <a:path h="4060746" w="6027081">
                <a:moveTo>
                  <a:pt x="0" y="0"/>
                </a:moveTo>
                <a:lnTo>
                  <a:pt x="6027081" y="0"/>
                </a:lnTo>
                <a:lnTo>
                  <a:pt x="6027081" y="4060746"/>
                </a:lnTo>
                <a:lnTo>
                  <a:pt x="0" y="4060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12578" y="720966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TABLE CREATION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SENSOR READINGS TABLE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98501" y="4663928"/>
            <a:ext cx="2660799" cy="26607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4489" y="5143500"/>
            <a:ext cx="969409" cy="986123"/>
            <a:chOff x="0" y="0"/>
            <a:chExt cx="812800" cy="82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66576" y="5143500"/>
            <a:ext cx="969409" cy="986123"/>
            <a:chOff x="0" y="0"/>
            <a:chExt cx="812800" cy="8268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4489" y="6569187"/>
            <a:ext cx="969409" cy="986123"/>
            <a:chOff x="0" y="0"/>
            <a:chExt cx="812800" cy="8268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166576" y="6569187"/>
            <a:ext cx="969409" cy="986123"/>
            <a:chOff x="0" y="0"/>
            <a:chExt cx="812800" cy="826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4489" y="7994874"/>
            <a:ext cx="969409" cy="986123"/>
            <a:chOff x="0" y="0"/>
            <a:chExt cx="812800" cy="8268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166576" y="7994874"/>
            <a:ext cx="969409" cy="986123"/>
            <a:chOff x="0" y="0"/>
            <a:chExt cx="812800" cy="8268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46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844489" y="817223"/>
            <a:ext cx="7158103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72045" y="5393254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94131" y="5393254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72045" y="6818941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94131" y="6818941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72045" y="8244628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94131" y="8244628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Phase 6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408932" y="-567034"/>
            <a:ext cx="1199505" cy="2578015"/>
            <a:chOff x="0" y="0"/>
            <a:chExt cx="315919" cy="6789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15919" cy="678983"/>
            </a:xfrm>
            <a:custGeom>
              <a:avLst/>
              <a:gdLst/>
              <a:ahLst/>
              <a:cxnLst/>
              <a:rect r="r" b="b" t="t" l="l"/>
              <a:pathLst>
                <a:path h="678983" w="315919">
                  <a:moveTo>
                    <a:pt x="0" y="0"/>
                  </a:moveTo>
                  <a:lnTo>
                    <a:pt x="315919" y="0"/>
                  </a:lnTo>
                  <a:lnTo>
                    <a:pt x="315919" y="678983"/>
                  </a:lnTo>
                  <a:lnTo>
                    <a:pt x="0" y="67898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315919" cy="726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28233" y="2935652"/>
            <a:ext cx="9764874" cy="2913358"/>
          </a:xfrm>
          <a:custGeom>
            <a:avLst/>
            <a:gdLst/>
            <a:ahLst/>
            <a:cxnLst/>
            <a:rect r="r" b="b" t="t" l="l"/>
            <a:pathLst>
              <a:path h="2913358" w="9764874">
                <a:moveTo>
                  <a:pt x="0" y="0"/>
                </a:moveTo>
                <a:lnTo>
                  <a:pt x="9764874" y="0"/>
                </a:lnTo>
                <a:lnTo>
                  <a:pt x="9764874" y="2913358"/>
                </a:lnTo>
                <a:lnTo>
                  <a:pt x="0" y="291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203489"/>
            <a:ext cx="2167023" cy="21670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5071" y="2301538"/>
            <a:ext cx="8348120" cy="5895860"/>
          </a:xfrm>
          <a:custGeom>
            <a:avLst/>
            <a:gdLst/>
            <a:ahLst/>
            <a:cxnLst/>
            <a:rect r="r" b="b" t="t" l="l"/>
            <a:pathLst>
              <a:path h="5895860" w="8348120">
                <a:moveTo>
                  <a:pt x="0" y="0"/>
                </a:moveTo>
                <a:lnTo>
                  <a:pt x="8348119" y="0"/>
                </a:lnTo>
                <a:lnTo>
                  <a:pt x="8348119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12578" y="720966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TABLE CREATION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TURBINE METADATA TABLE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70941" y="2083925"/>
            <a:ext cx="8589728" cy="3625088"/>
          </a:xfrm>
          <a:custGeom>
            <a:avLst/>
            <a:gdLst/>
            <a:ahLst/>
            <a:cxnLst/>
            <a:rect r="r" b="b" t="t" l="l"/>
            <a:pathLst>
              <a:path h="3625088" w="8589728">
                <a:moveTo>
                  <a:pt x="0" y="0"/>
                </a:moveTo>
                <a:lnTo>
                  <a:pt x="8589728" y="0"/>
                </a:lnTo>
                <a:lnTo>
                  <a:pt x="8589728" y="3625088"/>
                </a:lnTo>
                <a:lnTo>
                  <a:pt x="0" y="3625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0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203489"/>
            <a:ext cx="2167023" cy="21670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67832" y="878128"/>
            <a:ext cx="6924817" cy="7715198"/>
          </a:xfrm>
          <a:custGeom>
            <a:avLst/>
            <a:gdLst/>
            <a:ahLst/>
            <a:cxnLst/>
            <a:rect r="r" b="b" t="t" l="l"/>
            <a:pathLst>
              <a:path h="7715198" w="6924817">
                <a:moveTo>
                  <a:pt x="0" y="0"/>
                </a:moveTo>
                <a:lnTo>
                  <a:pt x="6924817" y="0"/>
                </a:lnTo>
                <a:lnTo>
                  <a:pt x="6924817" y="7715198"/>
                </a:lnTo>
                <a:lnTo>
                  <a:pt x="0" y="771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12578" y="720966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TABLE CREATION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ALERT TABLE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203489"/>
            <a:ext cx="2167023" cy="21670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6835" y="189371"/>
            <a:ext cx="4926477" cy="4840264"/>
          </a:xfrm>
          <a:custGeom>
            <a:avLst/>
            <a:gdLst/>
            <a:ahLst/>
            <a:cxnLst/>
            <a:rect r="r" b="b" t="t" l="l"/>
            <a:pathLst>
              <a:path h="4840264" w="4926477">
                <a:moveTo>
                  <a:pt x="0" y="0"/>
                </a:moveTo>
                <a:lnTo>
                  <a:pt x="4926477" y="0"/>
                </a:lnTo>
                <a:lnTo>
                  <a:pt x="4926477" y="4840264"/>
                </a:lnTo>
                <a:lnTo>
                  <a:pt x="0" y="4840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82440" y="5143500"/>
            <a:ext cx="5672693" cy="4899789"/>
          </a:xfrm>
          <a:custGeom>
            <a:avLst/>
            <a:gdLst/>
            <a:ahLst/>
            <a:cxnLst/>
            <a:rect r="r" b="b" t="t" l="l"/>
            <a:pathLst>
              <a:path h="4899789" w="5672693">
                <a:moveTo>
                  <a:pt x="0" y="0"/>
                </a:moveTo>
                <a:lnTo>
                  <a:pt x="5672693" y="0"/>
                </a:lnTo>
                <a:lnTo>
                  <a:pt x="5672693" y="4899789"/>
                </a:lnTo>
                <a:lnTo>
                  <a:pt x="0" y="4899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53525" y="2176189"/>
            <a:ext cx="7929795" cy="5934622"/>
          </a:xfrm>
          <a:custGeom>
            <a:avLst/>
            <a:gdLst/>
            <a:ahLst/>
            <a:cxnLst/>
            <a:rect r="r" b="b" t="t" l="l"/>
            <a:pathLst>
              <a:path h="5934622" w="7929795">
                <a:moveTo>
                  <a:pt x="0" y="0"/>
                </a:moveTo>
                <a:lnTo>
                  <a:pt x="7929795" y="0"/>
                </a:lnTo>
                <a:lnTo>
                  <a:pt x="7929795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98800" y="871538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INSERT DATA IN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SENSOR READINGS TABLE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203489"/>
            <a:ext cx="2167023" cy="21670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3443" y="1331916"/>
            <a:ext cx="7035568" cy="7328717"/>
          </a:xfrm>
          <a:custGeom>
            <a:avLst/>
            <a:gdLst/>
            <a:ahLst/>
            <a:cxnLst/>
            <a:rect r="r" b="b" t="t" l="l"/>
            <a:pathLst>
              <a:path h="7328717" w="7035568">
                <a:moveTo>
                  <a:pt x="0" y="0"/>
                </a:moveTo>
                <a:lnTo>
                  <a:pt x="7035569" y="0"/>
                </a:lnTo>
                <a:lnTo>
                  <a:pt x="7035569" y="7328717"/>
                </a:lnTo>
                <a:lnTo>
                  <a:pt x="0" y="73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5254" y="3108496"/>
            <a:ext cx="8940060" cy="1222685"/>
          </a:xfrm>
          <a:custGeom>
            <a:avLst/>
            <a:gdLst/>
            <a:ahLst/>
            <a:cxnLst/>
            <a:rect r="r" b="b" t="t" l="l"/>
            <a:pathLst>
              <a:path h="1222685" w="8940060">
                <a:moveTo>
                  <a:pt x="0" y="0"/>
                </a:moveTo>
                <a:lnTo>
                  <a:pt x="8940061" y="0"/>
                </a:lnTo>
                <a:lnTo>
                  <a:pt x="8940061" y="1222684"/>
                </a:lnTo>
                <a:lnTo>
                  <a:pt x="0" y="122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98800" y="871538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INSERT DATA IN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TURBINE METADATA TABLE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03256" y="6521417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203489"/>
            <a:ext cx="2167023" cy="21670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2457" y="53173"/>
            <a:ext cx="5389208" cy="4607773"/>
          </a:xfrm>
          <a:custGeom>
            <a:avLst/>
            <a:gdLst/>
            <a:ahLst/>
            <a:cxnLst/>
            <a:rect r="r" b="b" t="t" l="l"/>
            <a:pathLst>
              <a:path h="4607773" w="5389208">
                <a:moveTo>
                  <a:pt x="0" y="0"/>
                </a:moveTo>
                <a:lnTo>
                  <a:pt x="5389208" y="0"/>
                </a:lnTo>
                <a:lnTo>
                  <a:pt x="5389208" y="4607773"/>
                </a:lnTo>
                <a:lnTo>
                  <a:pt x="0" y="460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6624" y="5143500"/>
            <a:ext cx="6033404" cy="4509969"/>
          </a:xfrm>
          <a:custGeom>
            <a:avLst/>
            <a:gdLst/>
            <a:ahLst/>
            <a:cxnLst/>
            <a:rect r="r" b="b" t="t" l="l"/>
            <a:pathLst>
              <a:path h="4509969" w="6033404">
                <a:moveTo>
                  <a:pt x="0" y="0"/>
                </a:moveTo>
                <a:lnTo>
                  <a:pt x="6033403" y="0"/>
                </a:lnTo>
                <a:lnTo>
                  <a:pt x="6033403" y="4509969"/>
                </a:lnTo>
                <a:lnTo>
                  <a:pt x="0" y="4509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30715" y="2479703"/>
            <a:ext cx="11301259" cy="1398531"/>
          </a:xfrm>
          <a:custGeom>
            <a:avLst/>
            <a:gdLst/>
            <a:ahLst/>
            <a:cxnLst/>
            <a:rect r="r" b="b" t="t" l="l"/>
            <a:pathLst>
              <a:path h="1398531" w="11301259">
                <a:moveTo>
                  <a:pt x="0" y="0"/>
                </a:moveTo>
                <a:lnTo>
                  <a:pt x="11301259" y="0"/>
                </a:lnTo>
                <a:lnTo>
                  <a:pt x="11301259" y="1398531"/>
                </a:lnTo>
                <a:lnTo>
                  <a:pt x="0" y="1398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98800" y="871538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INSERT DATA IN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95750" y="1360491"/>
            <a:ext cx="127271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ALERT TABLE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3967" y="-163509"/>
            <a:ext cx="13029833" cy="1495425"/>
            <a:chOff x="0" y="0"/>
            <a:chExt cx="3431725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1725" cy="393857"/>
            </a:xfrm>
            <a:custGeom>
              <a:avLst/>
              <a:gdLst/>
              <a:ahLst/>
              <a:cxnLst/>
              <a:rect r="r" b="b" t="t" l="l"/>
              <a:pathLst>
                <a:path h="393857" w="3431725">
                  <a:moveTo>
                    <a:pt x="0" y="0"/>
                  </a:moveTo>
                  <a:lnTo>
                    <a:pt x="3431725" y="0"/>
                  </a:lnTo>
                  <a:lnTo>
                    <a:pt x="3431725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31725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62032" y="7520427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504339"/>
            <a:ext cx="7871164" cy="5884982"/>
          </a:xfrm>
          <a:custGeom>
            <a:avLst/>
            <a:gdLst/>
            <a:ahLst/>
            <a:cxnLst/>
            <a:rect r="r" b="b" t="t" l="l"/>
            <a:pathLst>
              <a:path h="5884982" w="7871164">
                <a:moveTo>
                  <a:pt x="0" y="0"/>
                </a:moveTo>
                <a:lnTo>
                  <a:pt x="7871164" y="0"/>
                </a:lnTo>
                <a:lnTo>
                  <a:pt x="7871164" y="5884983"/>
                </a:lnTo>
                <a:lnTo>
                  <a:pt x="0" y="5884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2905" y="1331916"/>
            <a:ext cx="7558410" cy="8105533"/>
          </a:xfrm>
          <a:custGeom>
            <a:avLst/>
            <a:gdLst/>
            <a:ahLst/>
            <a:cxnLst/>
            <a:rect r="r" b="b" t="t" l="l"/>
            <a:pathLst>
              <a:path h="8105533" w="7558410">
                <a:moveTo>
                  <a:pt x="0" y="0"/>
                </a:moveTo>
                <a:lnTo>
                  <a:pt x="7558410" y="0"/>
                </a:lnTo>
                <a:lnTo>
                  <a:pt x="7558410" y="8105533"/>
                </a:lnTo>
                <a:lnTo>
                  <a:pt x="0" y="8105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14651" y="397116"/>
            <a:ext cx="408860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TRANSFORMATIONS </a:t>
            </a:r>
          </a:p>
          <a:p>
            <a:pPr algn="l">
              <a:lnSpc>
                <a:spcPts val="26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462032" y="1427166"/>
            <a:ext cx="2825968" cy="191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b="true" sz="7105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JOINS</a:t>
            </a:r>
          </a:p>
          <a:p>
            <a:pPr algn="l">
              <a:lnSpc>
                <a:spcPts val="746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3967" y="-163509"/>
            <a:ext cx="13029833" cy="1495425"/>
            <a:chOff x="0" y="0"/>
            <a:chExt cx="3431725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1725" cy="393857"/>
            </a:xfrm>
            <a:custGeom>
              <a:avLst/>
              <a:gdLst/>
              <a:ahLst/>
              <a:cxnLst/>
              <a:rect r="r" b="b" t="t" l="l"/>
              <a:pathLst>
                <a:path h="393857" w="3431725">
                  <a:moveTo>
                    <a:pt x="0" y="0"/>
                  </a:moveTo>
                  <a:lnTo>
                    <a:pt x="3431725" y="0"/>
                  </a:lnTo>
                  <a:lnTo>
                    <a:pt x="3431725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31725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09764" y="2671819"/>
            <a:ext cx="8151455" cy="7152902"/>
          </a:xfrm>
          <a:custGeom>
            <a:avLst/>
            <a:gdLst/>
            <a:ahLst/>
            <a:cxnLst/>
            <a:rect r="r" b="b" t="t" l="l"/>
            <a:pathLst>
              <a:path h="7152902" w="8151455">
                <a:moveTo>
                  <a:pt x="0" y="0"/>
                </a:moveTo>
                <a:lnTo>
                  <a:pt x="8151455" y="0"/>
                </a:lnTo>
                <a:lnTo>
                  <a:pt x="8151455" y="7152901"/>
                </a:lnTo>
                <a:lnTo>
                  <a:pt x="0" y="7152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83817" y="7442073"/>
            <a:ext cx="6319966" cy="631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2030" y="1868517"/>
            <a:ext cx="8515835" cy="5824225"/>
          </a:xfrm>
          <a:custGeom>
            <a:avLst/>
            <a:gdLst/>
            <a:ahLst/>
            <a:cxnLst/>
            <a:rect r="r" b="b" t="t" l="l"/>
            <a:pathLst>
              <a:path h="5824225" w="8515835">
                <a:moveTo>
                  <a:pt x="0" y="0"/>
                </a:moveTo>
                <a:lnTo>
                  <a:pt x="8515834" y="0"/>
                </a:lnTo>
                <a:lnTo>
                  <a:pt x="8515834" y="5824226"/>
                </a:lnTo>
                <a:lnTo>
                  <a:pt x="0" y="5824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14651" y="397116"/>
            <a:ext cx="408860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TRANSFORMATIONS </a:t>
            </a:r>
          </a:p>
          <a:p>
            <a:pPr algn="l">
              <a:lnSpc>
                <a:spcPts val="26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404257" y="1427166"/>
            <a:ext cx="3883743" cy="9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105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FILTERS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3967" y="-163509"/>
            <a:ext cx="13029833" cy="1495425"/>
            <a:chOff x="0" y="0"/>
            <a:chExt cx="3431725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1725" cy="393857"/>
            </a:xfrm>
            <a:custGeom>
              <a:avLst/>
              <a:gdLst/>
              <a:ahLst/>
              <a:cxnLst/>
              <a:rect r="r" b="b" t="t" l="l"/>
              <a:pathLst>
                <a:path h="393857" w="3431725">
                  <a:moveTo>
                    <a:pt x="0" y="0"/>
                  </a:moveTo>
                  <a:lnTo>
                    <a:pt x="3431725" y="0"/>
                  </a:lnTo>
                  <a:lnTo>
                    <a:pt x="3431725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31725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18804" y="2551925"/>
            <a:ext cx="9587281" cy="5692448"/>
          </a:xfrm>
          <a:custGeom>
            <a:avLst/>
            <a:gdLst/>
            <a:ahLst/>
            <a:cxnLst/>
            <a:rect r="r" b="b" t="t" l="l"/>
            <a:pathLst>
              <a:path h="5692448" w="9587281">
                <a:moveTo>
                  <a:pt x="0" y="0"/>
                </a:moveTo>
                <a:lnTo>
                  <a:pt x="9587282" y="0"/>
                </a:lnTo>
                <a:lnTo>
                  <a:pt x="9587282" y="5692449"/>
                </a:lnTo>
                <a:lnTo>
                  <a:pt x="0" y="569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83817" y="7618369"/>
            <a:ext cx="6319966" cy="631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6810" y="1601655"/>
            <a:ext cx="7981519" cy="6514915"/>
          </a:xfrm>
          <a:custGeom>
            <a:avLst/>
            <a:gdLst/>
            <a:ahLst/>
            <a:cxnLst/>
            <a:rect r="r" b="b" t="t" l="l"/>
            <a:pathLst>
              <a:path h="6514915" w="7981519">
                <a:moveTo>
                  <a:pt x="0" y="0"/>
                </a:moveTo>
                <a:lnTo>
                  <a:pt x="7981519" y="0"/>
                </a:lnTo>
                <a:lnTo>
                  <a:pt x="7981519" y="6514915"/>
                </a:lnTo>
                <a:lnTo>
                  <a:pt x="0" y="6514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14651" y="397116"/>
            <a:ext cx="408860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SQL TRANSFORMATIONS </a:t>
            </a:r>
          </a:p>
          <a:p>
            <a:pPr algn="l">
              <a:lnSpc>
                <a:spcPts val="26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204304" y="1427166"/>
            <a:ext cx="7083696" cy="9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105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AGGREGATION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7315" y="0"/>
            <a:ext cx="13715428" cy="1495425"/>
            <a:chOff x="0" y="0"/>
            <a:chExt cx="3612294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2294" cy="393857"/>
            </a:xfrm>
            <a:custGeom>
              <a:avLst/>
              <a:gdLst/>
              <a:ahLst/>
              <a:cxnLst/>
              <a:rect r="r" b="b" t="t" l="l"/>
              <a:pathLst>
                <a:path h="393857" w="3612294">
                  <a:moveTo>
                    <a:pt x="0" y="0"/>
                  </a:moveTo>
                  <a:lnTo>
                    <a:pt x="3612294" y="0"/>
                  </a:lnTo>
                  <a:lnTo>
                    <a:pt x="3612294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12294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83817" y="7618369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1033" y="1886043"/>
            <a:ext cx="7981519" cy="6514915"/>
          </a:xfrm>
          <a:custGeom>
            <a:avLst/>
            <a:gdLst/>
            <a:ahLst/>
            <a:cxnLst/>
            <a:rect r="r" b="b" t="t" l="l"/>
            <a:pathLst>
              <a:path h="6514915" w="7981519">
                <a:moveTo>
                  <a:pt x="0" y="0"/>
                </a:moveTo>
                <a:lnTo>
                  <a:pt x="7981519" y="0"/>
                </a:lnTo>
                <a:lnTo>
                  <a:pt x="7981519" y="6514914"/>
                </a:lnTo>
                <a:lnTo>
                  <a:pt x="0" y="6514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0313" y="2255926"/>
            <a:ext cx="7387562" cy="6334834"/>
          </a:xfrm>
          <a:custGeom>
            <a:avLst/>
            <a:gdLst/>
            <a:ahLst/>
            <a:cxnLst/>
            <a:rect r="r" b="b" t="t" l="l"/>
            <a:pathLst>
              <a:path h="6334834" w="7387562">
                <a:moveTo>
                  <a:pt x="0" y="0"/>
                </a:moveTo>
                <a:lnTo>
                  <a:pt x="7387562" y="0"/>
                </a:lnTo>
                <a:lnTo>
                  <a:pt x="7387562" y="6334834"/>
                </a:lnTo>
                <a:lnTo>
                  <a:pt x="0" y="633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113" y="276225"/>
            <a:ext cx="1302983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000">
                <a:solidFill>
                  <a:srgbClr val="EED1B3"/>
                </a:solidFill>
                <a:latin typeface="Inter Bold"/>
                <a:ea typeface="Inter Bold"/>
                <a:cs typeface="Inter Bold"/>
                <a:sym typeface="Inter Bold"/>
              </a:rPr>
              <a:t>AN</a:t>
            </a:r>
            <a:r>
              <a:rPr lang="en-US" b="true" sz="3000">
                <a:solidFill>
                  <a:srgbClr val="EED1B3"/>
                </a:solidFill>
                <a:latin typeface="Inter Bold"/>
                <a:ea typeface="Inter Bold"/>
                <a:cs typeface="Inter Bold"/>
                <a:sym typeface="Inter Bold"/>
              </a:rPr>
              <a:t>ALYZE</a:t>
            </a:r>
          </a:p>
          <a:p>
            <a:pPr algn="ctr">
              <a:lnSpc>
                <a:spcPts val="3150"/>
              </a:lnSpc>
            </a:pPr>
            <a:r>
              <a:rPr lang="en-US" b="true" sz="3000">
                <a:solidFill>
                  <a:srgbClr val="EED1B3"/>
                </a:solidFill>
                <a:latin typeface="Inter Bold"/>
                <a:ea typeface="Inter Bold"/>
                <a:cs typeface="Inter Bold"/>
                <a:sym typeface="Inter Bold"/>
              </a:rPr>
              <a:t>FUEL USAGE PATTERNS OVER TIME &amp; TURBINE EFFICIENCY COMPARISONS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7315" y="0"/>
            <a:ext cx="13715428" cy="1495425"/>
            <a:chOff x="0" y="0"/>
            <a:chExt cx="3612294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2294" cy="393857"/>
            </a:xfrm>
            <a:custGeom>
              <a:avLst/>
              <a:gdLst/>
              <a:ahLst/>
              <a:cxnLst/>
              <a:rect r="r" b="b" t="t" l="l"/>
              <a:pathLst>
                <a:path h="393857" w="3612294">
                  <a:moveTo>
                    <a:pt x="0" y="0"/>
                  </a:moveTo>
                  <a:lnTo>
                    <a:pt x="3612294" y="0"/>
                  </a:lnTo>
                  <a:lnTo>
                    <a:pt x="3612294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12294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83817" y="7618369"/>
            <a:ext cx="6319966" cy="6319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3391" y="4354725"/>
            <a:ext cx="8581638" cy="5095348"/>
          </a:xfrm>
          <a:custGeom>
            <a:avLst/>
            <a:gdLst/>
            <a:ahLst/>
            <a:cxnLst/>
            <a:rect r="r" b="b" t="t" l="l"/>
            <a:pathLst>
              <a:path h="5095348" w="8581638">
                <a:moveTo>
                  <a:pt x="0" y="0"/>
                </a:moveTo>
                <a:lnTo>
                  <a:pt x="8581638" y="0"/>
                </a:lnTo>
                <a:lnTo>
                  <a:pt x="8581638" y="5095348"/>
                </a:lnTo>
                <a:lnTo>
                  <a:pt x="0" y="509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24091" y="1934134"/>
            <a:ext cx="8581638" cy="5245526"/>
          </a:xfrm>
          <a:custGeom>
            <a:avLst/>
            <a:gdLst/>
            <a:ahLst/>
            <a:cxnLst/>
            <a:rect r="r" b="b" t="t" l="l"/>
            <a:pathLst>
              <a:path h="5245526" w="8581638">
                <a:moveTo>
                  <a:pt x="0" y="0"/>
                </a:moveTo>
                <a:lnTo>
                  <a:pt x="8581638" y="0"/>
                </a:lnTo>
                <a:lnTo>
                  <a:pt x="8581638" y="5245526"/>
                </a:lnTo>
                <a:lnTo>
                  <a:pt x="0" y="52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113" y="557212"/>
            <a:ext cx="130298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000">
                <a:solidFill>
                  <a:srgbClr val="EED1B3"/>
                </a:solidFill>
                <a:latin typeface="Inter Bold"/>
                <a:ea typeface="Inter Bold"/>
                <a:cs typeface="Inter Bold"/>
                <a:sym typeface="Inter Bold"/>
              </a:rPr>
              <a:t>VISU</a:t>
            </a:r>
            <a:r>
              <a:rPr lang="en-US" b="true" sz="3000">
                <a:solidFill>
                  <a:srgbClr val="EED1B3"/>
                </a:solidFill>
                <a:latin typeface="Inter Bold"/>
                <a:ea typeface="Inter Bold"/>
                <a:cs typeface="Inter Bold"/>
                <a:sym typeface="Inter Bold"/>
              </a:rPr>
              <a:t>ALIZE RESULTS USING MATPLOTLIB / SEABORN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02273" y="716911"/>
            <a:ext cx="12684649" cy="13252713"/>
            <a:chOff x="0" y="0"/>
            <a:chExt cx="1178649" cy="1231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09395" y="-469089"/>
            <a:ext cx="9520985" cy="11225178"/>
            <a:chOff x="0" y="0"/>
            <a:chExt cx="1226706" cy="14462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6706" cy="1446279"/>
            </a:xfrm>
            <a:custGeom>
              <a:avLst/>
              <a:gdLst/>
              <a:ahLst/>
              <a:cxnLst/>
              <a:rect r="r" b="b" t="t" l="l"/>
              <a:pathLst>
                <a:path h="1446279" w="1226706">
                  <a:moveTo>
                    <a:pt x="988581" y="0"/>
                  </a:moveTo>
                  <a:lnTo>
                    <a:pt x="1226706" y="238125"/>
                  </a:lnTo>
                  <a:lnTo>
                    <a:pt x="1226706" y="1208154"/>
                  </a:lnTo>
                  <a:lnTo>
                    <a:pt x="988581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88581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15875"/>
              <a:ext cx="1099706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651544" y="527050"/>
            <a:ext cx="4856945" cy="918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Draft Software Requirements Specification (SRS) for the turbine health platform.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Define functional an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 non-functional requirements.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Create High-Level Design (HLD) to represent modules (Ingestion, ETL, Monitoring, API).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Generate UML diagrams: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Use Case Diagram – turbine data ingestion, anomaly detection, API access.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Deployment Diagram – Azure VMs, ADLS, ADF, FastAPI integration.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Component Diagram – ingestion, transformation, visualization.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9395" y="-469089"/>
            <a:ext cx="9520985" cy="11225178"/>
            <a:chOff x="0" y="0"/>
            <a:chExt cx="1226706" cy="1446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6706" cy="1446279"/>
            </a:xfrm>
            <a:custGeom>
              <a:avLst/>
              <a:gdLst/>
              <a:ahLst/>
              <a:cxnLst/>
              <a:rect r="r" b="b" t="t" l="l"/>
              <a:pathLst>
                <a:path h="1446279" w="1226706">
                  <a:moveTo>
                    <a:pt x="988581" y="0"/>
                  </a:moveTo>
                  <a:lnTo>
                    <a:pt x="1226706" y="238125"/>
                  </a:lnTo>
                  <a:lnTo>
                    <a:pt x="1226706" y="1208154"/>
                  </a:lnTo>
                  <a:lnTo>
                    <a:pt x="988581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88581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1099706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402273" y="716911"/>
            <a:ext cx="12684649" cy="13252713"/>
            <a:chOff x="0" y="0"/>
            <a:chExt cx="1178649" cy="1231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3602" y="2060575"/>
            <a:ext cx="4856945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Simul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ate ETL pipeline using Python scripts and Azure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ata Factory: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Extract: Load CSVs from                        local storage to Azure Data Lake Gen2.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Transform: Cleaned sensor logs processed into silver layer. o Load: Store curated data into structured Azure storage (simulated with CSV or SQL).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Integrate sensor data into hierarchical ADLS folders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3545" y="1987088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1075" y="2874521"/>
            <a:ext cx="16086353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ETL PIPELINE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828" y="757344"/>
            <a:ext cx="17746343" cy="6876708"/>
          </a:xfrm>
          <a:custGeom>
            <a:avLst/>
            <a:gdLst/>
            <a:ahLst/>
            <a:cxnLst/>
            <a:rect r="r" b="b" t="t" l="l"/>
            <a:pathLst>
              <a:path h="6876708" w="17746343">
                <a:moveTo>
                  <a:pt x="0" y="0"/>
                </a:moveTo>
                <a:lnTo>
                  <a:pt x="17746344" y="0"/>
                </a:lnTo>
                <a:lnTo>
                  <a:pt x="17746344" y="6876708"/>
                </a:lnTo>
                <a:lnTo>
                  <a:pt x="0" y="687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20488" y="8567767"/>
            <a:ext cx="5402508" cy="54025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532892" y="9773596"/>
            <a:ext cx="10757575" cy="1495425"/>
            <a:chOff x="0" y="0"/>
            <a:chExt cx="2833271" cy="39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46371" y="9773596"/>
            <a:ext cx="528178" cy="5281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51133" y="8532423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3235" y="2140227"/>
            <a:ext cx="16801529" cy="6006547"/>
          </a:xfrm>
          <a:custGeom>
            <a:avLst/>
            <a:gdLst/>
            <a:ahLst/>
            <a:cxnLst/>
            <a:rect r="r" b="b" t="t" l="l"/>
            <a:pathLst>
              <a:path h="6006547" w="16801529">
                <a:moveTo>
                  <a:pt x="0" y="0"/>
                </a:moveTo>
                <a:lnTo>
                  <a:pt x="16801530" y="0"/>
                </a:lnTo>
                <a:lnTo>
                  <a:pt x="16801530" y="6006546"/>
                </a:lnTo>
                <a:lnTo>
                  <a:pt x="0" y="600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61937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Extract: Load CSVs from local storage to Azure Data Lake Gen2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7822923"/>
            <a:ext cx="1828800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  <a:spcBef>
                <a:spcPct val="0"/>
              </a:spcBef>
            </a:pPr>
            <a:r>
              <a:rPr lang="en-US" b="true" sz="3000">
                <a:solidFill>
                  <a:srgbClr val="17726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data.txt file is converted to .csv file and loaded back to raw container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51133" y="8532423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1811" y="1669333"/>
            <a:ext cx="9658050" cy="3730422"/>
          </a:xfrm>
          <a:custGeom>
            <a:avLst/>
            <a:gdLst/>
            <a:ahLst/>
            <a:cxnLst/>
            <a:rect r="r" b="b" t="t" l="l"/>
            <a:pathLst>
              <a:path h="3730422" w="9658050">
                <a:moveTo>
                  <a:pt x="0" y="0"/>
                </a:moveTo>
                <a:lnTo>
                  <a:pt x="9658049" y="0"/>
                </a:lnTo>
                <a:lnTo>
                  <a:pt x="9658049" y="3730421"/>
                </a:lnTo>
                <a:lnTo>
                  <a:pt x="0" y="373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12397" y="4040394"/>
            <a:ext cx="8775603" cy="4334833"/>
          </a:xfrm>
          <a:custGeom>
            <a:avLst/>
            <a:gdLst/>
            <a:ahLst/>
            <a:cxnLst/>
            <a:rect r="r" b="b" t="t" l="l"/>
            <a:pathLst>
              <a:path h="4334833" w="8775603">
                <a:moveTo>
                  <a:pt x="0" y="0"/>
                </a:moveTo>
                <a:lnTo>
                  <a:pt x="8775603" y="0"/>
                </a:lnTo>
                <a:lnTo>
                  <a:pt x="8775603" y="4334834"/>
                </a:lnTo>
                <a:lnTo>
                  <a:pt x="0" y="433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" r="-5571" b="-9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61937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</a:t>
            </a: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ransform: Cleaned sensor logs processed into silver layer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51133" y="8532423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685" y="1762167"/>
            <a:ext cx="8981315" cy="3704793"/>
          </a:xfrm>
          <a:custGeom>
            <a:avLst/>
            <a:gdLst/>
            <a:ahLst/>
            <a:cxnLst/>
            <a:rect r="r" b="b" t="t" l="l"/>
            <a:pathLst>
              <a:path h="3704793" w="8981315">
                <a:moveTo>
                  <a:pt x="0" y="0"/>
                </a:moveTo>
                <a:lnTo>
                  <a:pt x="8981315" y="0"/>
                </a:lnTo>
                <a:lnTo>
                  <a:pt x="8981315" y="3704793"/>
                </a:lnTo>
                <a:lnTo>
                  <a:pt x="0" y="3704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0627" y="3916178"/>
            <a:ext cx="10831217" cy="4467877"/>
          </a:xfrm>
          <a:custGeom>
            <a:avLst/>
            <a:gdLst/>
            <a:ahLst/>
            <a:cxnLst/>
            <a:rect r="r" b="b" t="t" l="l"/>
            <a:pathLst>
              <a:path h="4467877" w="10831217">
                <a:moveTo>
                  <a:pt x="0" y="0"/>
                </a:moveTo>
                <a:lnTo>
                  <a:pt x="10831216" y="0"/>
                </a:lnTo>
                <a:lnTo>
                  <a:pt x="10831216" y="4467877"/>
                </a:lnTo>
                <a:lnTo>
                  <a:pt x="0" y="4467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61937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Load: Store curated data into structured Azure storage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51133" y="8532423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46908" y="2084547"/>
            <a:ext cx="16994184" cy="6117906"/>
          </a:xfrm>
          <a:custGeom>
            <a:avLst/>
            <a:gdLst/>
            <a:ahLst/>
            <a:cxnLst/>
            <a:rect r="r" b="b" t="t" l="l"/>
            <a:pathLst>
              <a:path h="6117906" w="16994184">
                <a:moveTo>
                  <a:pt x="0" y="0"/>
                </a:moveTo>
                <a:lnTo>
                  <a:pt x="16994184" y="0"/>
                </a:lnTo>
                <a:lnTo>
                  <a:pt x="16994184" y="6117906"/>
                </a:lnTo>
                <a:lnTo>
                  <a:pt x="0" y="611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61937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Hier</a:t>
            </a: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archical ADLS folders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133" y="8532423"/>
            <a:ext cx="4136867" cy="4136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8298180"/>
          </a:xfrm>
          <a:custGeom>
            <a:avLst/>
            <a:gdLst/>
            <a:ahLst/>
            <a:cxnLst/>
            <a:rect r="r" b="b" t="t" l="l"/>
            <a:pathLst>
              <a:path h="8298180" w="18288000">
                <a:moveTo>
                  <a:pt x="0" y="0"/>
                </a:moveTo>
                <a:lnTo>
                  <a:pt x="18288000" y="0"/>
                </a:lnTo>
                <a:lnTo>
                  <a:pt x="18288000" y="8298180"/>
                </a:lnTo>
                <a:lnTo>
                  <a:pt x="0" y="829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9395" y="-469089"/>
            <a:ext cx="8331194" cy="11225178"/>
            <a:chOff x="0" y="0"/>
            <a:chExt cx="1073411" cy="1446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3411" cy="1446279"/>
            </a:xfrm>
            <a:custGeom>
              <a:avLst/>
              <a:gdLst/>
              <a:ahLst/>
              <a:cxnLst/>
              <a:rect r="r" b="b" t="t" l="l"/>
              <a:pathLst>
                <a:path h="1446279" w="1073411">
                  <a:moveTo>
                    <a:pt x="835286" y="0"/>
                  </a:moveTo>
                  <a:lnTo>
                    <a:pt x="1073411" y="238125"/>
                  </a:lnTo>
                  <a:lnTo>
                    <a:pt x="1073411" y="1208154"/>
                  </a:lnTo>
                  <a:lnTo>
                    <a:pt x="835286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35286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946411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402273" y="716911"/>
            <a:ext cx="12684649" cy="13252713"/>
            <a:chOff x="0" y="0"/>
            <a:chExt cx="1178649" cy="1231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2355" y="1841500"/>
            <a:ext cx="4856945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Build F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astAPI-based endpoints: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GET /he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alth-summary – aggregate fuel usage &amp; decay status.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GET /sensor-metrics – recent telemetry for a turbine.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POST /anomaly-alerts – log new anomaly detection.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Use Pydantic for schema validation.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Expose Swagger documentation and enable file uploads.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96417" y="2764242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41385" y="1071081"/>
            <a:ext cx="16068048" cy="54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FAST API ENDPOINTS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801543" cy="10287000"/>
            <a:chOff x="0" y="0"/>
            <a:chExt cx="12646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46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4604">
                  <a:moveTo>
                    <a:pt x="0" y="0"/>
                  </a:moveTo>
                  <a:lnTo>
                    <a:pt x="1264604" y="0"/>
                  </a:lnTo>
                  <a:lnTo>
                    <a:pt x="12646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6460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81660"/>
            <a:ext cx="715180" cy="7151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71011" y="6031106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6512" y="638175"/>
            <a:ext cx="36485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6F6F6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5038" y="255587"/>
            <a:ext cx="12697715" cy="969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Data Ingestion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ingest turbine sensor data (from files or live streams).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validate the input structure against predefined feature definitions.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Data Transformation &amp; Storage.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clean and transform raw data (handle missing values, outliers).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compute derived features (e.g., efficiency ratios, decay coefficients).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store data in structured layers (Raw, Silver, Gold).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Analytics &amp; KPI Computation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calculate KPIs such as average fuel consumption and turbine efficiency.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detect anomalies based on threshold rules or statistical checks.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FAST API Services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provide a health-summary API to return turbine KPIs.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provide a sensor-metrics API to return recent telemetry.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provide a anomaly-alerts API to record and retrieve anomalies.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Visualization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provide dashboards DataBricks dashboard.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dashboards shall refresh automatically with new Gold layer data.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689" y="197807"/>
            <a:ext cx="16627698" cy="9935050"/>
          </a:xfrm>
          <a:custGeom>
            <a:avLst/>
            <a:gdLst/>
            <a:ahLst/>
            <a:cxnLst/>
            <a:rect r="r" b="b" t="t" l="l"/>
            <a:pathLst>
              <a:path h="9935050" w="16627698">
                <a:moveTo>
                  <a:pt x="0" y="0"/>
                </a:moveTo>
                <a:lnTo>
                  <a:pt x="16627698" y="0"/>
                </a:lnTo>
                <a:lnTo>
                  <a:pt x="16627698" y="9935049"/>
                </a:lnTo>
                <a:lnTo>
                  <a:pt x="0" y="993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7128" y="57150"/>
            <a:ext cx="14973744" cy="8553751"/>
          </a:xfrm>
          <a:custGeom>
            <a:avLst/>
            <a:gdLst/>
            <a:ahLst/>
            <a:cxnLst/>
            <a:rect r="r" b="b" t="t" l="l"/>
            <a:pathLst>
              <a:path h="8553751" w="14973744">
                <a:moveTo>
                  <a:pt x="0" y="0"/>
                </a:moveTo>
                <a:lnTo>
                  <a:pt x="14973744" y="0"/>
                </a:lnTo>
                <a:lnTo>
                  <a:pt x="14973744" y="8553751"/>
                </a:lnTo>
                <a:lnTo>
                  <a:pt x="0" y="85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053513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GET /he</a:t>
            </a: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alth-summary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9724" y="95250"/>
            <a:ext cx="15048552" cy="8634107"/>
          </a:xfrm>
          <a:custGeom>
            <a:avLst/>
            <a:gdLst/>
            <a:ahLst/>
            <a:cxnLst/>
            <a:rect r="r" b="b" t="t" l="l"/>
            <a:pathLst>
              <a:path h="8634107" w="15048552">
                <a:moveTo>
                  <a:pt x="0" y="0"/>
                </a:moveTo>
                <a:lnTo>
                  <a:pt x="15048552" y="0"/>
                </a:lnTo>
                <a:lnTo>
                  <a:pt x="15048552" y="8634107"/>
                </a:lnTo>
                <a:lnTo>
                  <a:pt x="0" y="8634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053513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GET /sensor-metrics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4139" y="184115"/>
            <a:ext cx="16939722" cy="8512210"/>
          </a:xfrm>
          <a:custGeom>
            <a:avLst/>
            <a:gdLst/>
            <a:ahLst/>
            <a:cxnLst/>
            <a:rect r="r" b="b" t="t" l="l"/>
            <a:pathLst>
              <a:path h="8512210" w="16939722">
                <a:moveTo>
                  <a:pt x="0" y="0"/>
                </a:moveTo>
                <a:lnTo>
                  <a:pt x="16939722" y="0"/>
                </a:lnTo>
                <a:lnTo>
                  <a:pt x="16939722" y="8512210"/>
                </a:lnTo>
                <a:lnTo>
                  <a:pt x="0" y="851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053513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GET /anomaly-alerts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7692" y="7468225"/>
            <a:ext cx="4136867" cy="4136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0060" y="557108"/>
            <a:ext cx="5870581" cy="9172783"/>
          </a:xfrm>
          <a:custGeom>
            <a:avLst/>
            <a:gdLst/>
            <a:ahLst/>
            <a:cxnLst/>
            <a:rect r="r" b="b" t="t" l="l"/>
            <a:pathLst>
              <a:path h="9172783" w="5870581">
                <a:moveTo>
                  <a:pt x="0" y="0"/>
                </a:moveTo>
                <a:lnTo>
                  <a:pt x="5870581" y="0"/>
                </a:lnTo>
                <a:lnTo>
                  <a:pt x="5870581" y="9172784"/>
                </a:lnTo>
                <a:lnTo>
                  <a:pt x="0" y="917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7940" y="4219113"/>
            <a:ext cx="9807795" cy="3249112"/>
          </a:xfrm>
          <a:custGeom>
            <a:avLst/>
            <a:gdLst/>
            <a:ahLst/>
            <a:cxnLst/>
            <a:rect r="r" b="b" t="t" l="l"/>
            <a:pathLst>
              <a:path h="3249112" w="9807795">
                <a:moveTo>
                  <a:pt x="0" y="0"/>
                </a:moveTo>
                <a:lnTo>
                  <a:pt x="9807795" y="0"/>
                </a:lnTo>
                <a:lnTo>
                  <a:pt x="9807795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22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50887" y="200025"/>
            <a:ext cx="887950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17726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Pydantic for schema validation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56819"/>
            <a:ext cx="11301259" cy="4040200"/>
          </a:xfrm>
          <a:custGeom>
            <a:avLst/>
            <a:gdLst/>
            <a:ahLst/>
            <a:cxnLst/>
            <a:rect r="r" b="b" t="t" l="l"/>
            <a:pathLst>
              <a:path h="4040200" w="11301259">
                <a:moveTo>
                  <a:pt x="0" y="0"/>
                </a:moveTo>
                <a:lnTo>
                  <a:pt x="11301259" y="0"/>
                </a:lnTo>
                <a:lnTo>
                  <a:pt x="11301259" y="4040200"/>
                </a:lnTo>
                <a:lnTo>
                  <a:pt x="0" y="404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70291" y="3714060"/>
            <a:ext cx="12352939" cy="4678675"/>
          </a:xfrm>
          <a:custGeom>
            <a:avLst/>
            <a:gdLst/>
            <a:ahLst/>
            <a:cxnLst/>
            <a:rect r="r" b="b" t="t" l="l"/>
            <a:pathLst>
              <a:path h="4678675" w="12352939">
                <a:moveTo>
                  <a:pt x="0" y="0"/>
                </a:moveTo>
                <a:lnTo>
                  <a:pt x="12352939" y="0"/>
                </a:lnTo>
                <a:lnTo>
                  <a:pt x="12352939" y="4678676"/>
                </a:lnTo>
                <a:lnTo>
                  <a:pt x="0" y="467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9053513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file uploads in Swagger to tables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9448" y="5143500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9395" y="-469089"/>
            <a:ext cx="9520985" cy="11225178"/>
            <a:chOff x="0" y="0"/>
            <a:chExt cx="1226706" cy="1446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6706" cy="1446279"/>
            </a:xfrm>
            <a:custGeom>
              <a:avLst/>
              <a:gdLst/>
              <a:ahLst/>
              <a:cxnLst/>
              <a:rect r="r" b="b" t="t" l="l"/>
              <a:pathLst>
                <a:path h="1446279" w="1226706">
                  <a:moveTo>
                    <a:pt x="988581" y="0"/>
                  </a:moveTo>
                  <a:lnTo>
                    <a:pt x="1226706" y="238125"/>
                  </a:lnTo>
                  <a:lnTo>
                    <a:pt x="1226706" y="1208154"/>
                  </a:lnTo>
                  <a:lnTo>
                    <a:pt x="988581" y="1446279"/>
                  </a:lnTo>
                  <a:lnTo>
                    <a:pt x="238125" y="1446279"/>
                  </a:lnTo>
                  <a:lnTo>
                    <a:pt x="0" y="120815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88581" y="0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1099706" cy="1366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402273" y="716911"/>
            <a:ext cx="12684649" cy="13252713"/>
            <a:chOff x="0" y="0"/>
            <a:chExt cx="1178649" cy="1231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649" cy="1231433"/>
            </a:xfrm>
            <a:custGeom>
              <a:avLst/>
              <a:gdLst/>
              <a:ahLst/>
              <a:cxnLst/>
              <a:rect r="r" b="b" t="t" l="l"/>
              <a:pathLst>
                <a:path h="1231433" w="1178649">
                  <a:moveTo>
                    <a:pt x="589324" y="0"/>
                  </a:moveTo>
                  <a:cubicBezTo>
                    <a:pt x="263850" y="0"/>
                    <a:pt x="0" y="275666"/>
                    <a:pt x="0" y="615716"/>
                  </a:cubicBezTo>
                  <a:cubicBezTo>
                    <a:pt x="0" y="955767"/>
                    <a:pt x="263850" y="1231433"/>
                    <a:pt x="589324" y="1231433"/>
                  </a:cubicBezTo>
                  <a:cubicBezTo>
                    <a:pt x="914799" y="1231433"/>
                    <a:pt x="1178649" y="955767"/>
                    <a:pt x="1178649" y="615716"/>
                  </a:cubicBezTo>
                  <a:cubicBezTo>
                    <a:pt x="1178649" y="275666"/>
                    <a:pt x="914799" y="0"/>
                    <a:pt x="58932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0498" y="67822"/>
              <a:ext cx="957652" cy="104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471" y="5314950"/>
            <a:ext cx="7436649" cy="171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sz="124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PHASE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3602" y="2060575"/>
            <a:ext cx="4856945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Write unit te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sts using pytest for: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D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ata ingestion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API endpoints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KPI calculations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Prepare Test Summary Report: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Pass/Fail table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Defect logs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Define Acceptance Criteria: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o Data load time thresholds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API uptime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99">
                <a:solidFill>
                  <a:srgbClr val="EAE4D2"/>
                </a:solidFill>
                <a:latin typeface="Canva Sans"/>
                <a:ea typeface="Canva Sans"/>
                <a:cs typeface="Canva Sans"/>
                <a:sym typeface="Canva Sans"/>
              </a:rPr>
              <a:t>o Alert trigger latency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1028700" y="981075"/>
          <a:ext cx="12659066" cy="5200197"/>
        </p:xfrm>
        <a:graphic>
          <a:graphicData uri="http://schemas.openxmlformats.org/presentationml/2006/ole">
            <p:oleObj imgW="15189200" imgH="7734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9" id="9"/>
          <p:cNvGraphicFramePr/>
          <p:nvPr/>
        </p:nvGraphicFramePr>
        <p:xfrm>
          <a:off x="1028700" y="4754374"/>
          <a:ext cx="3771900" cy="2514600"/>
        </p:xfrm>
        <a:graphic>
          <a:graphicData uri="http://schemas.openxmlformats.org/presentationml/2006/ole">
            <p:oleObj imgW="4521200" imgH="3263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0" y="9053513"/>
            <a:ext cx="18288000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b="true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Acceptance Criteria</a:t>
            </a:r>
          </a:p>
          <a:p>
            <a:pPr algn="ctr">
              <a:lnSpc>
                <a:spcPts val="69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574201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1028700" y="3894374"/>
          <a:ext cx="7543800" cy="1885950"/>
        </p:xfrm>
        <a:graphic>
          <a:graphicData uri="http://schemas.openxmlformats.org/presentationml/2006/ole">
            <p:oleObj imgW="9042400" imgH="3390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4" id="4"/>
          <p:cNvGraphicFramePr/>
          <p:nvPr/>
        </p:nvGraphicFramePr>
        <p:xfrm>
          <a:off x="1028700" y="6630751"/>
          <a:ext cx="5657850" cy="3143250"/>
        </p:xfrm>
        <a:graphic>
          <a:graphicData uri="http://schemas.openxmlformats.org/presentationml/2006/ole">
            <p:oleObj imgW="6781800" imgH="4267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1575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39351" y="0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7451" y="2149578"/>
            <a:ext cx="16913098" cy="3974578"/>
          </a:xfrm>
          <a:custGeom>
            <a:avLst/>
            <a:gdLst/>
            <a:ahLst/>
            <a:cxnLst/>
            <a:rect r="r" b="b" t="t" l="l"/>
            <a:pathLst>
              <a:path h="3974578" w="16913098">
                <a:moveTo>
                  <a:pt x="0" y="0"/>
                </a:moveTo>
                <a:lnTo>
                  <a:pt x="16913098" y="0"/>
                </a:lnTo>
                <a:lnTo>
                  <a:pt x="16913098" y="3974578"/>
                </a:lnTo>
                <a:lnTo>
                  <a:pt x="0" y="3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053513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500">
                <a:solidFill>
                  <a:srgbClr val="EAE4D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Pass / Fail Table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801543" cy="10287000"/>
            <a:chOff x="0" y="0"/>
            <a:chExt cx="12646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46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4604">
                  <a:moveTo>
                    <a:pt x="0" y="0"/>
                  </a:moveTo>
                  <a:lnTo>
                    <a:pt x="1264604" y="0"/>
                  </a:lnTo>
                  <a:lnTo>
                    <a:pt x="12646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6460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81660"/>
            <a:ext cx="715180" cy="7151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71011" y="6031106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6512" y="638175"/>
            <a:ext cx="36485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6F6F6"/>
                </a:solidFill>
                <a:latin typeface="Inter Bold"/>
                <a:ea typeface="Inter Bold"/>
                <a:cs typeface="Inter Bold"/>
                <a:sym typeface="Inter Bold"/>
              </a:rPr>
              <a:t>NON FUNCTIONAL REQUIREMENTS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5038" y="255587"/>
            <a:ext cx="12697715" cy="871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Perform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ance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API respon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ses shall be returned within minimum time for cached queries.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ETL pipelines shall process new data batches within least latency.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Sc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alability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handle max records/day with a higher growth capacity.</a:t>
            </a:r>
          </a:p>
          <a:p>
            <a:pPr algn="l">
              <a:lnSpc>
                <a:spcPts val="3874"/>
              </a:lnSpc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Reliability &amp; Availability</a:t>
            </a:r>
          </a:p>
          <a:p>
            <a:pPr algn="l" marL="539749" indent="-269875" lvl="1">
              <a:lnSpc>
                <a:spcPts val="3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system shall ensure maximun uptime for i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ngestion and API services.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 data lo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ss shall occur during ingestion and transformation.</a:t>
            </a:r>
          </a:p>
          <a:p>
            <a:pPr algn="l">
              <a:lnSpc>
                <a:spcPts val="3874"/>
              </a:lnSpc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Maintainability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Code shall be modular (separate ingestion, transformation, API, visualization modules).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Automated test coverage shall ensure easy defect identification.</a:t>
            </a:r>
          </a:p>
          <a:p>
            <a:pPr algn="l">
              <a:lnSpc>
                <a:spcPts val="3874"/>
              </a:lnSpc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Security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All API calls shall use HTTPS.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Data at rest shall be encrypted in ADLS.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sability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</a:t>
            </a: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shboards shall be intuitive for operators with minimal training.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API documentation shall be auto-generated using Swagger UI.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2443" y="5553371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1075" y="2874521"/>
            <a:ext cx="14166687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7199" y="439978"/>
            <a:ext cx="12784376" cy="1495425"/>
            <a:chOff x="0" y="0"/>
            <a:chExt cx="3367079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7079" cy="393857"/>
            </a:xfrm>
            <a:custGeom>
              <a:avLst/>
              <a:gdLst/>
              <a:ahLst/>
              <a:cxnLst/>
              <a:rect r="r" b="b" t="t" l="l"/>
              <a:pathLst>
                <a:path h="393857" w="3367079">
                  <a:moveTo>
                    <a:pt x="0" y="0"/>
                  </a:moveTo>
                  <a:lnTo>
                    <a:pt x="3367079" y="0"/>
                  </a:lnTo>
                  <a:lnTo>
                    <a:pt x="3367079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67079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16967" y="7065996"/>
            <a:ext cx="4384608" cy="43846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01144" y="778116"/>
            <a:ext cx="1272710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HIGH-LEVEL DESIGN (HLD)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9642" y="194080"/>
            <a:ext cx="15287325" cy="9898840"/>
          </a:xfrm>
          <a:custGeom>
            <a:avLst/>
            <a:gdLst/>
            <a:ahLst/>
            <a:cxnLst/>
            <a:rect r="r" b="b" t="t" l="l"/>
            <a:pathLst>
              <a:path h="9898840" w="15287325">
                <a:moveTo>
                  <a:pt x="0" y="0"/>
                </a:moveTo>
                <a:lnTo>
                  <a:pt x="15287325" y="0"/>
                </a:lnTo>
                <a:lnTo>
                  <a:pt x="15287325" y="9898840"/>
                </a:lnTo>
                <a:lnTo>
                  <a:pt x="0" y="989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0260" y="381175"/>
            <a:ext cx="1417516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External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965" y="2119859"/>
            <a:ext cx="1876106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Data Ingestion Module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0286" y="3183187"/>
            <a:ext cx="1358602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ETL module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85214" y="7565820"/>
            <a:ext cx="2383821" cy="40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Monitoring and Data </a:t>
            </a:r>
          </a:p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logging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8513" y="4303991"/>
            <a:ext cx="1681252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Storage / Data Lake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24127" y="5396057"/>
            <a:ext cx="1358602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Databricks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84786" y="6761140"/>
            <a:ext cx="1358602" cy="2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API Module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1332" y="8346606"/>
            <a:ext cx="1427050" cy="43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"/>
              </a:lnSpc>
            </a:pPr>
            <a:r>
              <a:rPr lang="en-US" b="true" sz="1357">
                <a:solidFill>
                  <a:srgbClr val="000000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External Clients / 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2026" y="1645357"/>
            <a:ext cx="681104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Raw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7116" y="5357349"/>
            <a:ext cx="1132240" cy="24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Ingestion status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01768" y="2277606"/>
            <a:ext cx="1398102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Pre processed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85309" y="4864078"/>
            <a:ext cx="1069360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ETL Job status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84478" y="6071099"/>
            <a:ext cx="1003470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Logs / metrics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76436" y="3326564"/>
            <a:ext cx="1837309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Cleaned / Structured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65685" y="6602762"/>
            <a:ext cx="1003470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Logs / 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28468" y="8039692"/>
            <a:ext cx="824139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API Metrics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46933" y="4389892"/>
            <a:ext cx="941129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Data pipeline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86800" y="5453219"/>
            <a:ext cx="1129187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databricks table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51032" y="7939107"/>
            <a:ext cx="1191933" cy="2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"/>
              </a:lnSpc>
            </a:pPr>
            <a:r>
              <a:rPr lang="en-US" sz="1244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Data Responses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523297" y="1664017"/>
            <a:ext cx="416243" cy="416243"/>
            <a:chOff x="0" y="0"/>
            <a:chExt cx="554990" cy="5549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260" y="44450"/>
              <a:ext cx="448310" cy="462280"/>
            </a:xfrm>
            <a:custGeom>
              <a:avLst/>
              <a:gdLst/>
              <a:ahLst/>
              <a:cxnLst/>
              <a:rect r="r" b="b" t="t" l="l"/>
              <a:pathLst>
                <a:path h="462280" w="44831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40690"/>
                  </a:cubicBezTo>
                  <a:cubicBezTo>
                    <a:pt x="292100" y="454660"/>
                    <a:pt x="25146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50520"/>
                  </a:cubicBezTo>
                  <a:cubicBezTo>
                    <a:pt x="16510" y="32004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8430"/>
                  </a:cubicBezTo>
                  <a:cubicBezTo>
                    <a:pt x="36830" y="105410"/>
                    <a:pt x="60960" y="73660"/>
                    <a:pt x="88900" y="52070"/>
                  </a:cubicBezTo>
                  <a:cubicBezTo>
                    <a:pt x="116840" y="30480"/>
                    <a:pt x="154940" y="12700"/>
                    <a:pt x="189230" y="6350"/>
                  </a:cubicBezTo>
                  <a:cubicBezTo>
                    <a:pt x="223520" y="0"/>
                    <a:pt x="26416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423988" y="3646170"/>
            <a:ext cx="768668" cy="1325880"/>
            <a:chOff x="0" y="0"/>
            <a:chExt cx="1024890" cy="17678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800" y="49530"/>
              <a:ext cx="939800" cy="1667510"/>
            </a:xfrm>
            <a:custGeom>
              <a:avLst/>
              <a:gdLst/>
              <a:ahLst/>
              <a:cxnLst/>
              <a:rect r="r" b="b" t="t" l="l"/>
              <a:pathLst>
                <a:path h="1667510" w="939800">
                  <a:moveTo>
                    <a:pt x="0" y="1245870"/>
                  </a:moveTo>
                  <a:cubicBezTo>
                    <a:pt x="0" y="1244600"/>
                    <a:pt x="6350" y="1069340"/>
                    <a:pt x="10160" y="1023620"/>
                  </a:cubicBezTo>
                  <a:cubicBezTo>
                    <a:pt x="11430" y="1002030"/>
                    <a:pt x="12700" y="991870"/>
                    <a:pt x="13970" y="976630"/>
                  </a:cubicBezTo>
                  <a:cubicBezTo>
                    <a:pt x="15240" y="962660"/>
                    <a:pt x="16510" y="953770"/>
                    <a:pt x="16510" y="934720"/>
                  </a:cubicBezTo>
                  <a:cubicBezTo>
                    <a:pt x="17780" y="896620"/>
                    <a:pt x="8890" y="801370"/>
                    <a:pt x="13970" y="760730"/>
                  </a:cubicBezTo>
                  <a:cubicBezTo>
                    <a:pt x="15240" y="739140"/>
                    <a:pt x="22860" y="730250"/>
                    <a:pt x="25400" y="709930"/>
                  </a:cubicBezTo>
                  <a:cubicBezTo>
                    <a:pt x="29210" y="683260"/>
                    <a:pt x="24130" y="627380"/>
                    <a:pt x="27940" y="613410"/>
                  </a:cubicBezTo>
                  <a:cubicBezTo>
                    <a:pt x="29210" y="609600"/>
                    <a:pt x="30480" y="608330"/>
                    <a:pt x="31750" y="605790"/>
                  </a:cubicBezTo>
                  <a:cubicBezTo>
                    <a:pt x="31750" y="601980"/>
                    <a:pt x="31750" y="590550"/>
                    <a:pt x="31750" y="590550"/>
                  </a:cubicBezTo>
                  <a:cubicBezTo>
                    <a:pt x="31750" y="590550"/>
                    <a:pt x="35560" y="580390"/>
                    <a:pt x="36830" y="574040"/>
                  </a:cubicBezTo>
                  <a:cubicBezTo>
                    <a:pt x="38100" y="566420"/>
                    <a:pt x="40640" y="548640"/>
                    <a:pt x="40640" y="547370"/>
                  </a:cubicBezTo>
                  <a:cubicBezTo>
                    <a:pt x="40640" y="547370"/>
                    <a:pt x="46990" y="530860"/>
                    <a:pt x="50800" y="521970"/>
                  </a:cubicBezTo>
                  <a:cubicBezTo>
                    <a:pt x="54610" y="513080"/>
                    <a:pt x="60960" y="496570"/>
                    <a:pt x="60960" y="496570"/>
                  </a:cubicBezTo>
                  <a:cubicBezTo>
                    <a:pt x="60960" y="496570"/>
                    <a:pt x="71120" y="481330"/>
                    <a:pt x="77470" y="473710"/>
                  </a:cubicBezTo>
                  <a:cubicBezTo>
                    <a:pt x="82550" y="467360"/>
                    <a:pt x="92710" y="452120"/>
                    <a:pt x="92710" y="452120"/>
                  </a:cubicBezTo>
                  <a:cubicBezTo>
                    <a:pt x="92710" y="452120"/>
                    <a:pt x="93980" y="450850"/>
                    <a:pt x="95250" y="449580"/>
                  </a:cubicBezTo>
                  <a:cubicBezTo>
                    <a:pt x="101600" y="439420"/>
                    <a:pt x="133350" y="279400"/>
                    <a:pt x="133350" y="279400"/>
                  </a:cubicBezTo>
                  <a:cubicBezTo>
                    <a:pt x="133350" y="279400"/>
                    <a:pt x="135890" y="261620"/>
                    <a:pt x="137160" y="252730"/>
                  </a:cubicBezTo>
                  <a:cubicBezTo>
                    <a:pt x="137160" y="243840"/>
                    <a:pt x="139700" y="226060"/>
                    <a:pt x="139700" y="224790"/>
                  </a:cubicBezTo>
                  <a:cubicBezTo>
                    <a:pt x="139700" y="224790"/>
                    <a:pt x="146050" y="208280"/>
                    <a:pt x="149860" y="199390"/>
                  </a:cubicBezTo>
                  <a:cubicBezTo>
                    <a:pt x="152400" y="190500"/>
                    <a:pt x="158750" y="173990"/>
                    <a:pt x="158750" y="173990"/>
                  </a:cubicBezTo>
                  <a:cubicBezTo>
                    <a:pt x="158750" y="172720"/>
                    <a:pt x="168910" y="158750"/>
                    <a:pt x="173990" y="151130"/>
                  </a:cubicBezTo>
                  <a:cubicBezTo>
                    <a:pt x="179070" y="143510"/>
                    <a:pt x="189230" y="128270"/>
                    <a:pt x="190500" y="128270"/>
                  </a:cubicBezTo>
                  <a:cubicBezTo>
                    <a:pt x="190500" y="127000"/>
                    <a:pt x="203200" y="115570"/>
                    <a:pt x="210820" y="109220"/>
                  </a:cubicBezTo>
                  <a:cubicBezTo>
                    <a:pt x="217170" y="102870"/>
                    <a:pt x="231140" y="91440"/>
                    <a:pt x="231140" y="91440"/>
                  </a:cubicBezTo>
                  <a:cubicBezTo>
                    <a:pt x="231140" y="91440"/>
                    <a:pt x="247650" y="82550"/>
                    <a:pt x="255270" y="77470"/>
                  </a:cubicBezTo>
                  <a:cubicBezTo>
                    <a:pt x="262890" y="73660"/>
                    <a:pt x="279400" y="64770"/>
                    <a:pt x="279400" y="64770"/>
                  </a:cubicBezTo>
                  <a:cubicBezTo>
                    <a:pt x="280670" y="64770"/>
                    <a:pt x="297180" y="60960"/>
                    <a:pt x="306070" y="58420"/>
                  </a:cubicBezTo>
                  <a:cubicBezTo>
                    <a:pt x="314960" y="55880"/>
                    <a:pt x="332740" y="52070"/>
                    <a:pt x="332740" y="52070"/>
                  </a:cubicBezTo>
                  <a:cubicBezTo>
                    <a:pt x="334010" y="52070"/>
                    <a:pt x="351790" y="52070"/>
                    <a:pt x="360680" y="50800"/>
                  </a:cubicBezTo>
                  <a:cubicBezTo>
                    <a:pt x="369570" y="50800"/>
                    <a:pt x="387350" y="50800"/>
                    <a:pt x="388620" y="50800"/>
                  </a:cubicBezTo>
                  <a:cubicBezTo>
                    <a:pt x="388620" y="50800"/>
                    <a:pt x="407670" y="55880"/>
                    <a:pt x="415290" y="57150"/>
                  </a:cubicBezTo>
                  <a:cubicBezTo>
                    <a:pt x="420370" y="58420"/>
                    <a:pt x="422910" y="62230"/>
                    <a:pt x="429260" y="60960"/>
                  </a:cubicBezTo>
                  <a:cubicBezTo>
                    <a:pt x="448310" y="58420"/>
                    <a:pt x="495300" y="2540"/>
                    <a:pt x="539750" y="1270"/>
                  </a:cubicBezTo>
                  <a:cubicBezTo>
                    <a:pt x="605790" y="0"/>
                    <a:pt x="734060" y="54610"/>
                    <a:pt x="791210" y="123190"/>
                  </a:cubicBezTo>
                  <a:cubicBezTo>
                    <a:pt x="853440" y="196850"/>
                    <a:pt x="868680" y="358140"/>
                    <a:pt x="881380" y="444500"/>
                  </a:cubicBezTo>
                  <a:cubicBezTo>
                    <a:pt x="889000" y="500380"/>
                    <a:pt x="877570" y="539750"/>
                    <a:pt x="885190" y="584200"/>
                  </a:cubicBezTo>
                  <a:cubicBezTo>
                    <a:pt x="891540" y="624840"/>
                    <a:pt x="914400" y="650240"/>
                    <a:pt x="922020" y="699770"/>
                  </a:cubicBezTo>
                  <a:cubicBezTo>
                    <a:pt x="933450" y="786130"/>
                    <a:pt x="939800" y="953770"/>
                    <a:pt x="911860" y="1062990"/>
                  </a:cubicBezTo>
                  <a:cubicBezTo>
                    <a:pt x="886460" y="1162050"/>
                    <a:pt x="807720" y="1305560"/>
                    <a:pt x="775970" y="1330960"/>
                  </a:cubicBezTo>
                  <a:cubicBezTo>
                    <a:pt x="767080" y="1338580"/>
                    <a:pt x="759460" y="1330960"/>
                    <a:pt x="753110" y="1337310"/>
                  </a:cubicBezTo>
                  <a:cubicBezTo>
                    <a:pt x="744220" y="1344930"/>
                    <a:pt x="745490" y="1369060"/>
                    <a:pt x="731520" y="1386840"/>
                  </a:cubicBezTo>
                  <a:cubicBezTo>
                    <a:pt x="707390" y="1418590"/>
                    <a:pt x="609600" y="1473200"/>
                    <a:pt x="591820" y="1492250"/>
                  </a:cubicBezTo>
                  <a:cubicBezTo>
                    <a:pt x="586740" y="1497330"/>
                    <a:pt x="582930" y="1504950"/>
                    <a:pt x="582930" y="1504950"/>
                  </a:cubicBezTo>
                  <a:cubicBezTo>
                    <a:pt x="582930" y="1504950"/>
                    <a:pt x="568960" y="1517650"/>
                    <a:pt x="562610" y="1522730"/>
                  </a:cubicBezTo>
                  <a:cubicBezTo>
                    <a:pt x="557530" y="1527810"/>
                    <a:pt x="551180" y="1532890"/>
                    <a:pt x="548640" y="1535430"/>
                  </a:cubicBezTo>
                  <a:cubicBezTo>
                    <a:pt x="547370" y="1537970"/>
                    <a:pt x="547370" y="1540510"/>
                    <a:pt x="547370" y="1540510"/>
                  </a:cubicBezTo>
                  <a:cubicBezTo>
                    <a:pt x="547370" y="1540510"/>
                    <a:pt x="537210" y="1555750"/>
                    <a:pt x="532130" y="1563370"/>
                  </a:cubicBezTo>
                  <a:cubicBezTo>
                    <a:pt x="527050" y="1570990"/>
                    <a:pt x="516890" y="1586230"/>
                    <a:pt x="516890" y="1586230"/>
                  </a:cubicBezTo>
                  <a:cubicBezTo>
                    <a:pt x="516890" y="1587500"/>
                    <a:pt x="504190" y="1598930"/>
                    <a:pt x="496570" y="1605280"/>
                  </a:cubicBezTo>
                  <a:cubicBezTo>
                    <a:pt x="490220" y="1611630"/>
                    <a:pt x="477520" y="1624330"/>
                    <a:pt x="477520" y="1624330"/>
                  </a:cubicBezTo>
                  <a:cubicBezTo>
                    <a:pt x="476250" y="1624330"/>
                    <a:pt x="461010" y="1633220"/>
                    <a:pt x="453390" y="1638300"/>
                  </a:cubicBezTo>
                  <a:cubicBezTo>
                    <a:pt x="444500" y="1642110"/>
                    <a:pt x="429260" y="1651000"/>
                    <a:pt x="429260" y="1651000"/>
                  </a:cubicBezTo>
                  <a:cubicBezTo>
                    <a:pt x="427990" y="1651000"/>
                    <a:pt x="411480" y="1656080"/>
                    <a:pt x="402590" y="1658620"/>
                  </a:cubicBezTo>
                  <a:cubicBezTo>
                    <a:pt x="393700" y="1661160"/>
                    <a:pt x="375920" y="1666240"/>
                    <a:pt x="375920" y="1666240"/>
                  </a:cubicBezTo>
                  <a:cubicBezTo>
                    <a:pt x="374650" y="1666240"/>
                    <a:pt x="356870" y="1666240"/>
                    <a:pt x="347980" y="1666240"/>
                  </a:cubicBezTo>
                  <a:cubicBezTo>
                    <a:pt x="339090" y="1666240"/>
                    <a:pt x="321310" y="1667510"/>
                    <a:pt x="320040" y="1667510"/>
                  </a:cubicBezTo>
                  <a:cubicBezTo>
                    <a:pt x="320040" y="1667510"/>
                    <a:pt x="302260" y="1663700"/>
                    <a:pt x="293370" y="1661160"/>
                  </a:cubicBezTo>
                  <a:cubicBezTo>
                    <a:pt x="284480" y="1658620"/>
                    <a:pt x="266700" y="1654810"/>
                    <a:pt x="266700" y="1654810"/>
                  </a:cubicBezTo>
                  <a:cubicBezTo>
                    <a:pt x="266700" y="1654810"/>
                    <a:pt x="250190" y="1647190"/>
                    <a:pt x="242570" y="1643380"/>
                  </a:cubicBezTo>
                  <a:cubicBezTo>
                    <a:pt x="233680" y="1639570"/>
                    <a:pt x="217170" y="1630680"/>
                    <a:pt x="217170" y="1630680"/>
                  </a:cubicBezTo>
                  <a:cubicBezTo>
                    <a:pt x="217170" y="1630680"/>
                    <a:pt x="203200" y="1619250"/>
                    <a:pt x="195580" y="1612900"/>
                  </a:cubicBezTo>
                  <a:cubicBezTo>
                    <a:pt x="189230" y="1607820"/>
                    <a:pt x="175260" y="1595120"/>
                    <a:pt x="175260" y="1595120"/>
                  </a:cubicBezTo>
                  <a:cubicBezTo>
                    <a:pt x="175260" y="1595120"/>
                    <a:pt x="163830" y="1581150"/>
                    <a:pt x="158750" y="1573530"/>
                  </a:cubicBezTo>
                  <a:cubicBezTo>
                    <a:pt x="153670" y="1565910"/>
                    <a:pt x="142240" y="1550670"/>
                    <a:pt x="142240" y="1550670"/>
                  </a:cubicBezTo>
                  <a:cubicBezTo>
                    <a:pt x="142240" y="1550670"/>
                    <a:pt x="135890" y="1534160"/>
                    <a:pt x="132080" y="1525270"/>
                  </a:cubicBezTo>
                  <a:cubicBezTo>
                    <a:pt x="128270" y="1516380"/>
                    <a:pt x="121920" y="1499870"/>
                    <a:pt x="121920" y="1499870"/>
                  </a:cubicBezTo>
                  <a:cubicBezTo>
                    <a:pt x="121920" y="1499870"/>
                    <a:pt x="119380" y="1480820"/>
                    <a:pt x="118110" y="1473200"/>
                  </a:cubicBezTo>
                  <a:cubicBezTo>
                    <a:pt x="116840" y="1465580"/>
                    <a:pt x="115570" y="1452880"/>
                    <a:pt x="114300" y="1451610"/>
                  </a:cubicBezTo>
                  <a:cubicBezTo>
                    <a:pt x="113030" y="1450340"/>
                    <a:pt x="91440" y="1437640"/>
                    <a:pt x="90170" y="1437640"/>
                  </a:cubicBezTo>
                  <a:cubicBezTo>
                    <a:pt x="90170" y="1437640"/>
                    <a:pt x="77470" y="1424940"/>
                    <a:pt x="71120" y="1418590"/>
                  </a:cubicBezTo>
                  <a:cubicBezTo>
                    <a:pt x="63500" y="1412240"/>
                    <a:pt x="50800" y="1399540"/>
                    <a:pt x="50800" y="1399540"/>
                  </a:cubicBezTo>
                  <a:cubicBezTo>
                    <a:pt x="50800" y="1399540"/>
                    <a:pt x="40640" y="1384300"/>
                    <a:pt x="35560" y="1375410"/>
                  </a:cubicBezTo>
                  <a:cubicBezTo>
                    <a:pt x="31750" y="1367790"/>
                    <a:pt x="21590" y="1352550"/>
                    <a:pt x="21590" y="1352550"/>
                  </a:cubicBezTo>
                  <a:cubicBezTo>
                    <a:pt x="21590" y="1352550"/>
                    <a:pt x="15240" y="1334770"/>
                    <a:pt x="12700" y="1327150"/>
                  </a:cubicBezTo>
                  <a:cubicBezTo>
                    <a:pt x="10160" y="1318260"/>
                    <a:pt x="3810" y="1300480"/>
                    <a:pt x="3810" y="1300480"/>
                  </a:cubicBezTo>
                  <a:cubicBezTo>
                    <a:pt x="3810" y="1300480"/>
                    <a:pt x="2540" y="1282700"/>
                    <a:pt x="1270" y="1272540"/>
                  </a:cubicBezTo>
                  <a:cubicBezTo>
                    <a:pt x="1270" y="1263650"/>
                    <a:pt x="0" y="1245870"/>
                    <a:pt x="0" y="124587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5092065" y="1576388"/>
            <a:ext cx="184785" cy="182880"/>
            <a:chOff x="0" y="0"/>
            <a:chExt cx="246380" cy="2438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5720" y="4699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3340"/>
                  </a:moveTo>
                  <a:cubicBezTo>
                    <a:pt x="144780" y="107950"/>
                    <a:pt x="125730" y="137160"/>
                    <a:pt x="106680" y="146050"/>
                  </a:cubicBezTo>
                  <a:cubicBezTo>
                    <a:pt x="87630" y="154940"/>
                    <a:pt x="52070" y="149860"/>
                    <a:pt x="35560" y="142240"/>
                  </a:cubicBezTo>
                  <a:cubicBezTo>
                    <a:pt x="24130" y="135890"/>
                    <a:pt x="15240" y="128270"/>
                    <a:pt x="10160" y="115570"/>
                  </a:cubicBezTo>
                  <a:cubicBezTo>
                    <a:pt x="2540" y="99060"/>
                    <a:pt x="0" y="63500"/>
                    <a:pt x="5080" y="45720"/>
                  </a:cubicBezTo>
                  <a:cubicBezTo>
                    <a:pt x="8890" y="33020"/>
                    <a:pt x="16510" y="22860"/>
                    <a:pt x="27940" y="16510"/>
                  </a:cubicBezTo>
                  <a:cubicBezTo>
                    <a:pt x="44450" y="7620"/>
                    <a:pt x="80010" y="0"/>
                    <a:pt x="97790" y="3810"/>
                  </a:cubicBezTo>
                  <a:cubicBezTo>
                    <a:pt x="110490" y="635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488758" y="3096578"/>
            <a:ext cx="2256472" cy="2704148"/>
            <a:chOff x="0" y="0"/>
            <a:chExt cx="3008630" cy="36055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8260" y="48260"/>
              <a:ext cx="2918460" cy="3506470"/>
            </a:xfrm>
            <a:custGeom>
              <a:avLst/>
              <a:gdLst/>
              <a:ahLst/>
              <a:cxnLst/>
              <a:rect r="r" b="b" t="t" l="l"/>
              <a:pathLst>
                <a:path h="3506470" w="2918460">
                  <a:moveTo>
                    <a:pt x="208280" y="1737360"/>
                  </a:moveTo>
                  <a:cubicBezTo>
                    <a:pt x="386080" y="2136140"/>
                    <a:pt x="388620" y="2147570"/>
                    <a:pt x="383540" y="2162810"/>
                  </a:cubicBezTo>
                  <a:cubicBezTo>
                    <a:pt x="377190" y="2179320"/>
                    <a:pt x="354330" y="2200910"/>
                    <a:pt x="337820" y="2207260"/>
                  </a:cubicBezTo>
                  <a:cubicBezTo>
                    <a:pt x="322580" y="2213610"/>
                    <a:pt x="300990" y="2209800"/>
                    <a:pt x="288290" y="2204720"/>
                  </a:cubicBezTo>
                  <a:cubicBezTo>
                    <a:pt x="278130" y="2200910"/>
                    <a:pt x="271780" y="2197100"/>
                    <a:pt x="262890" y="2184400"/>
                  </a:cubicBezTo>
                  <a:cubicBezTo>
                    <a:pt x="227330" y="2133600"/>
                    <a:pt x="123190" y="1827530"/>
                    <a:pt x="119380" y="1764030"/>
                  </a:cubicBezTo>
                  <a:cubicBezTo>
                    <a:pt x="119380" y="1747520"/>
                    <a:pt x="120650" y="1741170"/>
                    <a:pt x="127000" y="1729740"/>
                  </a:cubicBezTo>
                  <a:cubicBezTo>
                    <a:pt x="134620" y="1717040"/>
                    <a:pt x="149860" y="1700530"/>
                    <a:pt x="165100" y="1694180"/>
                  </a:cubicBezTo>
                  <a:cubicBezTo>
                    <a:pt x="180340" y="1689100"/>
                    <a:pt x="201930" y="1687830"/>
                    <a:pt x="217170" y="1692910"/>
                  </a:cubicBezTo>
                  <a:cubicBezTo>
                    <a:pt x="232410" y="1699260"/>
                    <a:pt x="246380" y="1705610"/>
                    <a:pt x="257810" y="1727200"/>
                  </a:cubicBezTo>
                  <a:cubicBezTo>
                    <a:pt x="288290" y="1786890"/>
                    <a:pt x="320040" y="2075180"/>
                    <a:pt x="298450" y="2138680"/>
                  </a:cubicBezTo>
                  <a:cubicBezTo>
                    <a:pt x="290830" y="2161540"/>
                    <a:pt x="276860" y="2170430"/>
                    <a:pt x="261620" y="2178050"/>
                  </a:cubicBezTo>
                  <a:cubicBezTo>
                    <a:pt x="247650" y="2184400"/>
                    <a:pt x="224790" y="2186940"/>
                    <a:pt x="209550" y="2183130"/>
                  </a:cubicBezTo>
                  <a:cubicBezTo>
                    <a:pt x="193040" y="2178050"/>
                    <a:pt x="175260" y="2164080"/>
                    <a:pt x="166370" y="2151380"/>
                  </a:cubicBezTo>
                  <a:cubicBezTo>
                    <a:pt x="158750" y="2141220"/>
                    <a:pt x="153670" y="2132330"/>
                    <a:pt x="153670" y="2117090"/>
                  </a:cubicBezTo>
                  <a:cubicBezTo>
                    <a:pt x="153670" y="2091690"/>
                    <a:pt x="175260" y="2059940"/>
                    <a:pt x="187960" y="2010410"/>
                  </a:cubicBezTo>
                  <a:cubicBezTo>
                    <a:pt x="214630" y="1903730"/>
                    <a:pt x="262890" y="1664970"/>
                    <a:pt x="285750" y="1493520"/>
                  </a:cubicBezTo>
                  <a:cubicBezTo>
                    <a:pt x="309880" y="1325880"/>
                    <a:pt x="302260" y="1060450"/>
                    <a:pt x="330200" y="990600"/>
                  </a:cubicBezTo>
                  <a:cubicBezTo>
                    <a:pt x="337820" y="970280"/>
                    <a:pt x="345440" y="962660"/>
                    <a:pt x="358140" y="955040"/>
                  </a:cubicBezTo>
                  <a:cubicBezTo>
                    <a:pt x="370840" y="947420"/>
                    <a:pt x="389890" y="943610"/>
                    <a:pt x="403860" y="946150"/>
                  </a:cubicBezTo>
                  <a:cubicBezTo>
                    <a:pt x="417830" y="948690"/>
                    <a:pt x="434340" y="958850"/>
                    <a:pt x="443230" y="970280"/>
                  </a:cubicBezTo>
                  <a:cubicBezTo>
                    <a:pt x="452120" y="981710"/>
                    <a:pt x="457200" y="990600"/>
                    <a:pt x="457200" y="1014730"/>
                  </a:cubicBezTo>
                  <a:cubicBezTo>
                    <a:pt x="459740" y="1107440"/>
                    <a:pt x="342900" y="1578610"/>
                    <a:pt x="281940" y="1703070"/>
                  </a:cubicBezTo>
                  <a:cubicBezTo>
                    <a:pt x="256540" y="1755140"/>
                    <a:pt x="229870" y="1799590"/>
                    <a:pt x="203200" y="1803400"/>
                  </a:cubicBezTo>
                  <a:cubicBezTo>
                    <a:pt x="181610" y="1807210"/>
                    <a:pt x="152400" y="1783080"/>
                    <a:pt x="138430" y="1760220"/>
                  </a:cubicBezTo>
                  <a:cubicBezTo>
                    <a:pt x="120650" y="1733550"/>
                    <a:pt x="124460" y="1692910"/>
                    <a:pt x="120650" y="1642110"/>
                  </a:cubicBezTo>
                  <a:cubicBezTo>
                    <a:pt x="113030" y="1549400"/>
                    <a:pt x="115570" y="1320800"/>
                    <a:pt x="118110" y="1248410"/>
                  </a:cubicBezTo>
                  <a:cubicBezTo>
                    <a:pt x="119380" y="1220470"/>
                    <a:pt x="118110" y="1207770"/>
                    <a:pt x="124460" y="1191260"/>
                  </a:cubicBezTo>
                  <a:cubicBezTo>
                    <a:pt x="129540" y="1176020"/>
                    <a:pt x="138430" y="1160780"/>
                    <a:pt x="149860" y="1151890"/>
                  </a:cubicBezTo>
                  <a:cubicBezTo>
                    <a:pt x="162560" y="1144270"/>
                    <a:pt x="180340" y="1139190"/>
                    <a:pt x="195580" y="1140460"/>
                  </a:cubicBezTo>
                  <a:cubicBezTo>
                    <a:pt x="209550" y="1143000"/>
                    <a:pt x="222250" y="1149350"/>
                    <a:pt x="236220" y="1162050"/>
                  </a:cubicBezTo>
                  <a:cubicBezTo>
                    <a:pt x="261620" y="1187450"/>
                    <a:pt x="297180" y="1254760"/>
                    <a:pt x="313690" y="1305560"/>
                  </a:cubicBezTo>
                  <a:cubicBezTo>
                    <a:pt x="330200" y="1356360"/>
                    <a:pt x="331470" y="1416050"/>
                    <a:pt x="335280" y="1470660"/>
                  </a:cubicBezTo>
                  <a:cubicBezTo>
                    <a:pt x="337820" y="1521460"/>
                    <a:pt x="337820" y="1568450"/>
                    <a:pt x="332740" y="1620520"/>
                  </a:cubicBezTo>
                  <a:cubicBezTo>
                    <a:pt x="326390" y="1678940"/>
                    <a:pt x="321310" y="1770380"/>
                    <a:pt x="300990" y="1802130"/>
                  </a:cubicBezTo>
                  <a:cubicBezTo>
                    <a:pt x="290830" y="1818640"/>
                    <a:pt x="276860" y="1824990"/>
                    <a:pt x="264160" y="1828800"/>
                  </a:cubicBezTo>
                  <a:cubicBezTo>
                    <a:pt x="254000" y="1832610"/>
                    <a:pt x="243840" y="1833880"/>
                    <a:pt x="233680" y="1830070"/>
                  </a:cubicBezTo>
                  <a:cubicBezTo>
                    <a:pt x="218440" y="1823720"/>
                    <a:pt x="200660" y="1813560"/>
                    <a:pt x="187960" y="1790700"/>
                  </a:cubicBezTo>
                  <a:cubicBezTo>
                    <a:pt x="157480" y="1732280"/>
                    <a:pt x="163830" y="1503680"/>
                    <a:pt x="148590" y="1424940"/>
                  </a:cubicBezTo>
                  <a:cubicBezTo>
                    <a:pt x="142240" y="1386840"/>
                    <a:pt x="124460" y="1363980"/>
                    <a:pt x="127000" y="1339850"/>
                  </a:cubicBezTo>
                  <a:cubicBezTo>
                    <a:pt x="128270" y="1322070"/>
                    <a:pt x="137160" y="1305560"/>
                    <a:pt x="148590" y="1295400"/>
                  </a:cubicBezTo>
                  <a:cubicBezTo>
                    <a:pt x="160020" y="1285240"/>
                    <a:pt x="179070" y="1276350"/>
                    <a:pt x="194310" y="1276350"/>
                  </a:cubicBezTo>
                  <a:cubicBezTo>
                    <a:pt x="209550" y="1275080"/>
                    <a:pt x="228600" y="1281430"/>
                    <a:pt x="241300" y="1291590"/>
                  </a:cubicBezTo>
                  <a:cubicBezTo>
                    <a:pt x="252730" y="1301750"/>
                    <a:pt x="261620" y="1316990"/>
                    <a:pt x="265430" y="1334770"/>
                  </a:cubicBezTo>
                  <a:cubicBezTo>
                    <a:pt x="271780" y="1361440"/>
                    <a:pt x="262890" y="1414780"/>
                    <a:pt x="254000" y="1442720"/>
                  </a:cubicBezTo>
                  <a:cubicBezTo>
                    <a:pt x="248920" y="1461770"/>
                    <a:pt x="243840" y="1478280"/>
                    <a:pt x="231140" y="1488440"/>
                  </a:cubicBezTo>
                  <a:cubicBezTo>
                    <a:pt x="217170" y="1501140"/>
                    <a:pt x="185420" y="1511300"/>
                    <a:pt x="166370" y="1506220"/>
                  </a:cubicBezTo>
                  <a:cubicBezTo>
                    <a:pt x="147320" y="1502410"/>
                    <a:pt x="128270" y="1488440"/>
                    <a:pt x="115570" y="1463040"/>
                  </a:cubicBezTo>
                  <a:cubicBezTo>
                    <a:pt x="83820" y="1399540"/>
                    <a:pt x="106680" y="1181100"/>
                    <a:pt x="93980" y="1064260"/>
                  </a:cubicBezTo>
                  <a:cubicBezTo>
                    <a:pt x="83820" y="972820"/>
                    <a:pt x="57150" y="873760"/>
                    <a:pt x="52070" y="817880"/>
                  </a:cubicBezTo>
                  <a:cubicBezTo>
                    <a:pt x="49530" y="788670"/>
                    <a:pt x="45720" y="770890"/>
                    <a:pt x="52070" y="751840"/>
                  </a:cubicBezTo>
                  <a:cubicBezTo>
                    <a:pt x="58420" y="732790"/>
                    <a:pt x="69850" y="712470"/>
                    <a:pt x="85090" y="702310"/>
                  </a:cubicBezTo>
                  <a:cubicBezTo>
                    <a:pt x="100330" y="690880"/>
                    <a:pt x="125730" y="685800"/>
                    <a:pt x="142240" y="687070"/>
                  </a:cubicBezTo>
                  <a:cubicBezTo>
                    <a:pt x="156210" y="687070"/>
                    <a:pt x="168910" y="692150"/>
                    <a:pt x="180340" y="699770"/>
                  </a:cubicBezTo>
                  <a:cubicBezTo>
                    <a:pt x="190500" y="707390"/>
                    <a:pt x="199390" y="713740"/>
                    <a:pt x="207010" y="728980"/>
                  </a:cubicBezTo>
                  <a:cubicBezTo>
                    <a:pt x="226060" y="767080"/>
                    <a:pt x="236220" y="867410"/>
                    <a:pt x="243840" y="949960"/>
                  </a:cubicBezTo>
                  <a:cubicBezTo>
                    <a:pt x="255270" y="1054100"/>
                    <a:pt x="274320" y="1247140"/>
                    <a:pt x="256540" y="1309370"/>
                  </a:cubicBezTo>
                  <a:cubicBezTo>
                    <a:pt x="250190" y="1333500"/>
                    <a:pt x="241300" y="1344930"/>
                    <a:pt x="227330" y="1355090"/>
                  </a:cubicBezTo>
                  <a:cubicBezTo>
                    <a:pt x="213360" y="1365250"/>
                    <a:pt x="191770" y="1371600"/>
                    <a:pt x="175260" y="1369060"/>
                  </a:cubicBezTo>
                  <a:cubicBezTo>
                    <a:pt x="157480" y="1367790"/>
                    <a:pt x="137160" y="1357630"/>
                    <a:pt x="125730" y="1346200"/>
                  </a:cubicBezTo>
                  <a:cubicBezTo>
                    <a:pt x="114300" y="1333500"/>
                    <a:pt x="106680" y="1319530"/>
                    <a:pt x="105410" y="1295400"/>
                  </a:cubicBezTo>
                  <a:cubicBezTo>
                    <a:pt x="100330" y="1235710"/>
                    <a:pt x="162560" y="1065530"/>
                    <a:pt x="177800" y="974090"/>
                  </a:cubicBezTo>
                  <a:cubicBezTo>
                    <a:pt x="190500" y="905510"/>
                    <a:pt x="182880" y="830580"/>
                    <a:pt x="199390" y="793750"/>
                  </a:cubicBezTo>
                  <a:cubicBezTo>
                    <a:pt x="208280" y="774700"/>
                    <a:pt x="220980" y="763270"/>
                    <a:pt x="233680" y="755650"/>
                  </a:cubicBezTo>
                  <a:cubicBezTo>
                    <a:pt x="243840" y="749300"/>
                    <a:pt x="255270" y="746760"/>
                    <a:pt x="266700" y="746760"/>
                  </a:cubicBezTo>
                  <a:cubicBezTo>
                    <a:pt x="278130" y="746760"/>
                    <a:pt x="289560" y="749300"/>
                    <a:pt x="299720" y="754380"/>
                  </a:cubicBezTo>
                  <a:cubicBezTo>
                    <a:pt x="312420" y="762000"/>
                    <a:pt x="326390" y="770890"/>
                    <a:pt x="334010" y="792480"/>
                  </a:cubicBezTo>
                  <a:cubicBezTo>
                    <a:pt x="351790" y="848360"/>
                    <a:pt x="326390" y="1079500"/>
                    <a:pt x="297180" y="1141730"/>
                  </a:cubicBezTo>
                  <a:cubicBezTo>
                    <a:pt x="284480" y="1169670"/>
                    <a:pt x="266700" y="1184910"/>
                    <a:pt x="248920" y="1192530"/>
                  </a:cubicBezTo>
                  <a:cubicBezTo>
                    <a:pt x="232410" y="1198880"/>
                    <a:pt x="210820" y="1197610"/>
                    <a:pt x="195580" y="1189990"/>
                  </a:cubicBezTo>
                  <a:cubicBezTo>
                    <a:pt x="177800" y="1181100"/>
                    <a:pt x="163830" y="1164590"/>
                    <a:pt x="151130" y="1135380"/>
                  </a:cubicBezTo>
                  <a:cubicBezTo>
                    <a:pt x="119380" y="1061720"/>
                    <a:pt x="92710" y="838200"/>
                    <a:pt x="93980" y="699770"/>
                  </a:cubicBezTo>
                  <a:cubicBezTo>
                    <a:pt x="95250" y="574040"/>
                    <a:pt x="163830" y="411480"/>
                    <a:pt x="149860" y="340360"/>
                  </a:cubicBezTo>
                  <a:cubicBezTo>
                    <a:pt x="142240" y="306070"/>
                    <a:pt x="111760" y="300990"/>
                    <a:pt x="107950" y="270510"/>
                  </a:cubicBezTo>
                  <a:cubicBezTo>
                    <a:pt x="101600" y="223520"/>
                    <a:pt x="152400" y="72390"/>
                    <a:pt x="163830" y="73660"/>
                  </a:cubicBezTo>
                  <a:cubicBezTo>
                    <a:pt x="171450" y="73660"/>
                    <a:pt x="157480" y="171450"/>
                    <a:pt x="175260" y="180340"/>
                  </a:cubicBezTo>
                  <a:cubicBezTo>
                    <a:pt x="193040" y="190500"/>
                    <a:pt x="245110" y="127000"/>
                    <a:pt x="269240" y="133350"/>
                  </a:cubicBezTo>
                  <a:cubicBezTo>
                    <a:pt x="290830" y="137160"/>
                    <a:pt x="307340" y="170180"/>
                    <a:pt x="318770" y="195580"/>
                  </a:cubicBezTo>
                  <a:cubicBezTo>
                    <a:pt x="334010" y="226060"/>
                    <a:pt x="361950" y="284480"/>
                    <a:pt x="345440" y="307340"/>
                  </a:cubicBezTo>
                  <a:cubicBezTo>
                    <a:pt x="326390" y="335280"/>
                    <a:pt x="207010" y="347980"/>
                    <a:pt x="175260" y="326390"/>
                  </a:cubicBezTo>
                  <a:cubicBezTo>
                    <a:pt x="149860" y="311150"/>
                    <a:pt x="151130" y="266700"/>
                    <a:pt x="143510" y="229870"/>
                  </a:cubicBezTo>
                  <a:cubicBezTo>
                    <a:pt x="134620" y="182880"/>
                    <a:pt x="118110" y="106680"/>
                    <a:pt x="128270" y="69850"/>
                  </a:cubicBezTo>
                  <a:cubicBezTo>
                    <a:pt x="134620" y="45720"/>
                    <a:pt x="149860" y="29210"/>
                    <a:pt x="163830" y="17780"/>
                  </a:cubicBezTo>
                  <a:cubicBezTo>
                    <a:pt x="175260" y="7620"/>
                    <a:pt x="190500" y="3810"/>
                    <a:pt x="204470" y="2540"/>
                  </a:cubicBezTo>
                  <a:cubicBezTo>
                    <a:pt x="218440" y="0"/>
                    <a:pt x="233680" y="2540"/>
                    <a:pt x="246380" y="7620"/>
                  </a:cubicBezTo>
                  <a:cubicBezTo>
                    <a:pt x="259080" y="12700"/>
                    <a:pt x="273050" y="20320"/>
                    <a:pt x="281940" y="31750"/>
                  </a:cubicBezTo>
                  <a:cubicBezTo>
                    <a:pt x="293370" y="45720"/>
                    <a:pt x="297180" y="57150"/>
                    <a:pt x="304800" y="91440"/>
                  </a:cubicBezTo>
                  <a:cubicBezTo>
                    <a:pt x="339090" y="264160"/>
                    <a:pt x="341630" y="1441450"/>
                    <a:pt x="363220" y="1715770"/>
                  </a:cubicBezTo>
                  <a:cubicBezTo>
                    <a:pt x="370840" y="1809750"/>
                    <a:pt x="391160" y="1863090"/>
                    <a:pt x="387350" y="1903730"/>
                  </a:cubicBezTo>
                  <a:cubicBezTo>
                    <a:pt x="386080" y="1924050"/>
                    <a:pt x="382270" y="1936750"/>
                    <a:pt x="373380" y="1948180"/>
                  </a:cubicBezTo>
                  <a:cubicBezTo>
                    <a:pt x="364490" y="1959610"/>
                    <a:pt x="345440" y="1968500"/>
                    <a:pt x="332740" y="1972310"/>
                  </a:cubicBezTo>
                  <a:cubicBezTo>
                    <a:pt x="322580" y="1974850"/>
                    <a:pt x="311150" y="1973580"/>
                    <a:pt x="300990" y="1969770"/>
                  </a:cubicBezTo>
                  <a:cubicBezTo>
                    <a:pt x="288290" y="1964690"/>
                    <a:pt x="274320" y="1957070"/>
                    <a:pt x="265430" y="1940560"/>
                  </a:cubicBezTo>
                  <a:cubicBezTo>
                    <a:pt x="246380" y="1911350"/>
                    <a:pt x="240030" y="1842770"/>
                    <a:pt x="232410" y="1788160"/>
                  </a:cubicBezTo>
                  <a:cubicBezTo>
                    <a:pt x="223520" y="1723390"/>
                    <a:pt x="209550" y="1620520"/>
                    <a:pt x="220980" y="1578610"/>
                  </a:cubicBezTo>
                  <a:cubicBezTo>
                    <a:pt x="226060" y="1557020"/>
                    <a:pt x="236220" y="1544320"/>
                    <a:pt x="250190" y="1535430"/>
                  </a:cubicBezTo>
                  <a:cubicBezTo>
                    <a:pt x="262890" y="1526540"/>
                    <a:pt x="285750" y="1521460"/>
                    <a:pt x="299720" y="1522730"/>
                  </a:cubicBezTo>
                  <a:cubicBezTo>
                    <a:pt x="312420" y="1522730"/>
                    <a:pt x="323850" y="1527810"/>
                    <a:pt x="332740" y="1534160"/>
                  </a:cubicBezTo>
                  <a:cubicBezTo>
                    <a:pt x="344170" y="1544320"/>
                    <a:pt x="359410" y="1557020"/>
                    <a:pt x="363220" y="1577340"/>
                  </a:cubicBezTo>
                  <a:cubicBezTo>
                    <a:pt x="369570" y="1615440"/>
                    <a:pt x="327660" y="1687830"/>
                    <a:pt x="317500" y="1758950"/>
                  </a:cubicBezTo>
                  <a:cubicBezTo>
                    <a:pt x="304800" y="1858010"/>
                    <a:pt x="330200" y="2058670"/>
                    <a:pt x="308610" y="2117090"/>
                  </a:cubicBezTo>
                  <a:cubicBezTo>
                    <a:pt x="300990" y="2139950"/>
                    <a:pt x="290830" y="2151380"/>
                    <a:pt x="276860" y="2159000"/>
                  </a:cubicBezTo>
                  <a:cubicBezTo>
                    <a:pt x="259080" y="2167890"/>
                    <a:pt x="226060" y="2170430"/>
                    <a:pt x="207010" y="2162810"/>
                  </a:cubicBezTo>
                  <a:cubicBezTo>
                    <a:pt x="191770" y="2156460"/>
                    <a:pt x="181610" y="2142490"/>
                    <a:pt x="170180" y="2125980"/>
                  </a:cubicBezTo>
                  <a:cubicBezTo>
                    <a:pt x="151130" y="2096770"/>
                    <a:pt x="106680" y="2033270"/>
                    <a:pt x="115570" y="2000250"/>
                  </a:cubicBezTo>
                  <a:cubicBezTo>
                    <a:pt x="124460" y="1971040"/>
                    <a:pt x="185420" y="1927860"/>
                    <a:pt x="213360" y="1935480"/>
                  </a:cubicBezTo>
                  <a:cubicBezTo>
                    <a:pt x="248920" y="1944370"/>
                    <a:pt x="275590" y="2045970"/>
                    <a:pt x="298450" y="2109470"/>
                  </a:cubicBezTo>
                  <a:cubicBezTo>
                    <a:pt x="325120" y="2181860"/>
                    <a:pt x="361950" y="2296160"/>
                    <a:pt x="355600" y="2345690"/>
                  </a:cubicBezTo>
                  <a:cubicBezTo>
                    <a:pt x="353060" y="2368550"/>
                    <a:pt x="342900" y="2383790"/>
                    <a:pt x="330200" y="2395220"/>
                  </a:cubicBezTo>
                  <a:cubicBezTo>
                    <a:pt x="316230" y="2406650"/>
                    <a:pt x="294640" y="2415540"/>
                    <a:pt x="278130" y="2415540"/>
                  </a:cubicBezTo>
                  <a:cubicBezTo>
                    <a:pt x="260350" y="2415540"/>
                    <a:pt x="238760" y="2406650"/>
                    <a:pt x="224790" y="2395220"/>
                  </a:cubicBezTo>
                  <a:cubicBezTo>
                    <a:pt x="212090" y="2383790"/>
                    <a:pt x="196850" y="2348230"/>
                    <a:pt x="199390" y="2345690"/>
                  </a:cubicBezTo>
                  <a:cubicBezTo>
                    <a:pt x="201930" y="2344420"/>
                    <a:pt x="250190" y="2383790"/>
                    <a:pt x="252730" y="2405380"/>
                  </a:cubicBezTo>
                  <a:cubicBezTo>
                    <a:pt x="255270" y="2426970"/>
                    <a:pt x="226060" y="2444750"/>
                    <a:pt x="214630" y="2476500"/>
                  </a:cubicBezTo>
                  <a:cubicBezTo>
                    <a:pt x="195580" y="2528570"/>
                    <a:pt x="175260" y="2632710"/>
                    <a:pt x="165100" y="2696210"/>
                  </a:cubicBezTo>
                  <a:cubicBezTo>
                    <a:pt x="157480" y="2743200"/>
                    <a:pt x="173990" y="2804160"/>
                    <a:pt x="153670" y="2820670"/>
                  </a:cubicBezTo>
                  <a:cubicBezTo>
                    <a:pt x="135890" y="2833370"/>
                    <a:pt x="81280" y="2827020"/>
                    <a:pt x="68580" y="2807970"/>
                  </a:cubicBezTo>
                  <a:cubicBezTo>
                    <a:pt x="49530" y="2781300"/>
                    <a:pt x="100330" y="2693670"/>
                    <a:pt x="110490" y="2636520"/>
                  </a:cubicBezTo>
                  <a:cubicBezTo>
                    <a:pt x="121920" y="2579370"/>
                    <a:pt x="105410" y="2481580"/>
                    <a:pt x="133350" y="2461260"/>
                  </a:cubicBezTo>
                  <a:cubicBezTo>
                    <a:pt x="154940" y="2446020"/>
                    <a:pt x="213360" y="2457450"/>
                    <a:pt x="233680" y="2481580"/>
                  </a:cubicBezTo>
                  <a:cubicBezTo>
                    <a:pt x="262890" y="2515870"/>
                    <a:pt x="266700" y="2674620"/>
                    <a:pt x="241300" y="2692400"/>
                  </a:cubicBezTo>
                  <a:cubicBezTo>
                    <a:pt x="227330" y="2703830"/>
                    <a:pt x="167640" y="2672080"/>
                    <a:pt x="167640" y="2667000"/>
                  </a:cubicBezTo>
                  <a:cubicBezTo>
                    <a:pt x="168910" y="2661920"/>
                    <a:pt x="242570" y="2651760"/>
                    <a:pt x="267970" y="2664460"/>
                  </a:cubicBezTo>
                  <a:cubicBezTo>
                    <a:pt x="292100" y="2677160"/>
                    <a:pt x="307340" y="2711450"/>
                    <a:pt x="320040" y="2736850"/>
                  </a:cubicBezTo>
                  <a:cubicBezTo>
                    <a:pt x="332740" y="2760980"/>
                    <a:pt x="327660" y="2806700"/>
                    <a:pt x="345440" y="2816860"/>
                  </a:cubicBezTo>
                  <a:cubicBezTo>
                    <a:pt x="363220" y="2827020"/>
                    <a:pt x="389890" y="2805430"/>
                    <a:pt x="426720" y="2801620"/>
                  </a:cubicBezTo>
                  <a:cubicBezTo>
                    <a:pt x="501650" y="2795270"/>
                    <a:pt x="697230" y="2807970"/>
                    <a:pt x="777240" y="2800350"/>
                  </a:cubicBezTo>
                  <a:cubicBezTo>
                    <a:pt x="819150" y="2795270"/>
                    <a:pt x="829310" y="2785110"/>
                    <a:pt x="872490" y="2781300"/>
                  </a:cubicBezTo>
                  <a:cubicBezTo>
                    <a:pt x="956310" y="2772410"/>
                    <a:pt x="1141730" y="2787650"/>
                    <a:pt x="1248410" y="2780030"/>
                  </a:cubicBezTo>
                  <a:cubicBezTo>
                    <a:pt x="1325880" y="2774950"/>
                    <a:pt x="1385570" y="2758440"/>
                    <a:pt x="1450340" y="2753360"/>
                  </a:cubicBezTo>
                  <a:cubicBezTo>
                    <a:pt x="1511300" y="2748280"/>
                    <a:pt x="1567180" y="2757170"/>
                    <a:pt x="1628140" y="2750820"/>
                  </a:cubicBezTo>
                  <a:cubicBezTo>
                    <a:pt x="1695450" y="2744470"/>
                    <a:pt x="1764030" y="2721610"/>
                    <a:pt x="1836420" y="2713990"/>
                  </a:cubicBezTo>
                  <a:cubicBezTo>
                    <a:pt x="1913890" y="2707640"/>
                    <a:pt x="2020570" y="2703830"/>
                    <a:pt x="2082800" y="2711450"/>
                  </a:cubicBezTo>
                  <a:cubicBezTo>
                    <a:pt x="2119630" y="2716530"/>
                    <a:pt x="2143760" y="2722880"/>
                    <a:pt x="2172970" y="2736850"/>
                  </a:cubicBezTo>
                  <a:cubicBezTo>
                    <a:pt x="2203450" y="2753360"/>
                    <a:pt x="2258060" y="2810510"/>
                    <a:pt x="2260600" y="2806700"/>
                  </a:cubicBezTo>
                  <a:cubicBezTo>
                    <a:pt x="2263140" y="2805430"/>
                    <a:pt x="2225040" y="2764790"/>
                    <a:pt x="2227580" y="2760980"/>
                  </a:cubicBezTo>
                  <a:cubicBezTo>
                    <a:pt x="2230120" y="2758440"/>
                    <a:pt x="2255520" y="2771140"/>
                    <a:pt x="2265680" y="2782570"/>
                  </a:cubicBezTo>
                  <a:cubicBezTo>
                    <a:pt x="2278380" y="2795270"/>
                    <a:pt x="2291080" y="2820670"/>
                    <a:pt x="2294890" y="2838450"/>
                  </a:cubicBezTo>
                  <a:cubicBezTo>
                    <a:pt x="2297430" y="2853690"/>
                    <a:pt x="2293620" y="2868930"/>
                    <a:pt x="2288540" y="2881630"/>
                  </a:cubicBezTo>
                  <a:cubicBezTo>
                    <a:pt x="2283460" y="2894330"/>
                    <a:pt x="2275840" y="2907030"/>
                    <a:pt x="2264410" y="2917190"/>
                  </a:cubicBezTo>
                  <a:cubicBezTo>
                    <a:pt x="2249170" y="2927350"/>
                    <a:pt x="2233930" y="2932430"/>
                    <a:pt x="2203450" y="2938780"/>
                  </a:cubicBezTo>
                  <a:cubicBezTo>
                    <a:pt x="2122170" y="2954020"/>
                    <a:pt x="1898650" y="2941320"/>
                    <a:pt x="1737360" y="2948940"/>
                  </a:cubicBezTo>
                  <a:cubicBezTo>
                    <a:pt x="1564640" y="2956560"/>
                    <a:pt x="1281430" y="2998470"/>
                    <a:pt x="1198880" y="2988310"/>
                  </a:cubicBezTo>
                  <a:cubicBezTo>
                    <a:pt x="1173480" y="2985770"/>
                    <a:pt x="1162050" y="2983230"/>
                    <a:pt x="1150620" y="2973070"/>
                  </a:cubicBezTo>
                  <a:cubicBezTo>
                    <a:pt x="1137920" y="2962910"/>
                    <a:pt x="1126490" y="2943860"/>
                    <a:pt x="1123950" y="2928620"/>
                  </a:cubicBezTo>
                  <a:cubicBezTo>
                    <a:pt x="1121410" y="2912110"/>
                    <a:pt x="1125220" y="2891790"/>
                    <a:pt x="1134110" y="2877820"/>
                  </a:cubicBezTo>
                  <a:cubicBezTo>
                    <a:pt x="1143000" y="2863850"/>
                    <a:pt x="1153160" y="2853690"/>
                    <a:pt x="1174750" y="2846070"/>
                  </a:cubicBezTo>
                  <a:cubicBezTo>
                    <a:pt x="1221740" y="2830830"/>
                    <a:pt x="1343660" y="2842260"/>
                    <a:pt x="1427480" y="2848610"/>
                  </a:cubicBezTo>
                  <a:cubicBezTo>
                    <a:pt x="1510030" y="2856230"/>
                    <a:pt x="1624330" y="2867660"/>
                    <a:pt x="1671320" y="2887980"/>
                  </a:cubicBezTo>
                  <a:cubicBezTo>
                    <a:pt x="1692910" y="2898140"/>
                    <a:pt x="1704340" y="2908300"/>
                    <a:pt x="1711960" y="2922270"/>
                  </a:cubicBezTo>
                  <a:cubicBezTo>
                    <a:pt x="1720850" y="2937510"/>
                    <a:pt x="1724660" y="2959100"/>
                    <a:pt x="1720850" y="2975610"/>
                  </a:cubicBezTo>
                  <a:cubicBezTo>
                    <a:pt x="1717040" y="2992120"/>
                    <a:pt x="1705610" y="3011170"/>
                    <a:pt x="1691640" y="3021330"/>
                  </a:cubicBezTo>
                  <a:cubicBezTo>
                    <a:pt x="1677670" y="3030220"/>
                    <a:pt x="1657350" y="3026410"/>
                    <a:pt x="1639570" y="3035300"/>
                  </a:cubicBezTo>
                  <a:cubicBezTo>
                    <a:pt x="1616710" y="3048000"/>
                    <a:pt x="1604010" y="3075940"/>
                    <a:pt x="1570990" y="3093720"/>
                  </a:cubicBezTo>
                  <a:cubicBezTo>
                    <a:pt x="1513840" y="3125470"/>
                    <a:pt x="1389380" y="3147060"/>
                    <a:pt x="1311910" y="3175000"/>
                  </a:cubicBezTo>
                  <a:cubicBezTo>
                    <a:pt x="1248410" y="3197860"/>
                    <a:pt x="1159510" y="3262630"/>
                    <a:pt x="1139190" y="3247390"/>
                  </a:cubicBezTo>
                  <a:cubicBezTo>
                    <a:pt x="1125220" y="3237230"/>
                    <a:pt x="1163320" y="3177540"/>
                    <a:pt x="1150620" y="3158490"/>
                  </a:cubicBezTo>
                  <a:cubicBezTo>
                    <a:pt x="1136650" y="3139440"/>
                    <a:pt x="1056640" y="3150870"/>
                    <a:pt x="1052830" y="3133090"/>
                  </a:cubicBezTo>
                  <a:cubicBezTo>
                    <a:pt x="1047750" y="3112770"/>
                    <a:pt x="1132840" y="3077210"/>
                    <a:pt x="1176020" y="3028950"/>
                  </a:cubicBezTo>
                  <a:cubicBezTo>
                    <a:pt x="1243330" y="2952750"/>
                    <a:pt x="1350010" y="2748280"/>
                    <a:pt x="1397000" y="2698750"/>
                  </a:cubicBezTo>
                  <a:cubicBezTo>
                    <a:pt x="1413510" y="2680970"/>
                    <a:pt x="1421130" y="2673350"/>
                    <a:pt x="1436370" y="2669540"/>
                  </a:cubicBezTo>
                  <a:cubicBezTo>
                    <a:pt x="1450340" y="2665730"/>
                    <a:pt x="1470660" y="2665730"/>
                    <a:pt x="1484630" y="2673350"/>
                  </a:cubicBezTo>
                  <a:cubicBezTo>
                    <a:pt x="1501140" y="2682240"/>
                    <a:pt x="1517650" y="2700020"/>
                    <a:pt x="1522730" y="2725420"/>
                  </a:cubicBezTo>
                  <a:cubicBezTo>
                    <a:pt x="1535430" y="2778760"/>
                    <a:pt x="1494790" y="2917190"/>
                    <a:pt x="1466850" y="2998470"/>
                  </a:cubicBezTo>
                  <a:cubicBezTo>
                    <a:pt x="1442720" y="3069590"/>
                    <a:pt x="1404620" y="3157220"/>
                    <a:pt x="1374140" y="3188970"/>
                  </a:cubicBezTo>
                  <a:cubicBezTo>
                    <a:pt x="1360170" y="3205480"/>
                    <a:pt x="1346200" y="3211830"/>
                    <a:pt x="1330960" y="3214370"/>
                  </a:cubicBezTo>
                  <a:cubicBezTo>
                    <a:pt x="1315720" y="3216910"/>
                    <a:pt x="1295400" y="3211830"/>
                    <a:pt x="1282700" y="3204210"/>
                  </a:cubicBezTo>
                  <a:cubicBezTo>
                    <a:pt x="1270000" y="3195320"/>
                    <a:pt x="1257300" y="3178810"/>
                    <a:pt x="1253490" y="3163570"/>
                  </a:cubicBezTo>
                  <a:cubicBezTo>
                    <a:pt x="1248410" y="3148330"/>
                    <a:pt x="1247140" y="3126740"/>
                    <a:pt x="1257300" y="3114040"/>
                  </a:cubicBezTo>
                  <a:cubicBezTo>
                    <a:pt x="1270000" y="3096260"/>
                    <a:pt x="1306830" y="3103880"/>
                    <a:pt x="1338580" y="3079750"/>
                  </a:cubicBezTo>
                  <a:cubicBezTo>
                    <a:pt x="1412240" y="3026410"/>
                    <a:pt x="1576070" y="2776220"/>
                    <a:pt x="1635760" y="2735580"/>
                  </a:cubicBezTo>
                  <a:cubicBezTo>
                    <a:pt x="1656080" y="2721610"/>
                    <a:pt x="1667510" y="2717800"/>
                    <a:pt x="1682750" y="2717800"/>
                  </a:cubicBezTo>
                  <a:cubicBezTo>
                    <a:pt x="1699260" y="2717800"/>
                    <a:pt x="1718310" y="2725420"/>
                    <a:pt x="1729740" y="2735580"/>
                  </a:cubicBezTo>
                  <a:cubicBezTo>
                    <a:pt x="1741170" y="2745740"/>
                    <a:pt x="1751330" y="2764790"/>
                    <a:pt x="1752600" y="2780030"/>
                  </a:cubicBezTo>
                  <a:cubicBezTo>
                    <a:pt x="1753870" y="2795270"/>
                    <a:pt x="1753870" y="2807970"/>
                    <a:pt x="1739900" y="2828290"/>
                  </a:cubicBezTo>
                  <a:cubicBezTo>
                    <a:pt x="1690370" y="2900680"/>
                    <a:pt x="1365250" y="3079750"/>
                    <a:pt x="1214120" y="3200400"/>
                  </a:cubicBezTo>
                  <a:cubicBezTo>
                    <a:pt x="1089660" y="3300730"/>
                    <a:pt x="952500" y="3462020"/>
                    <a:pt x="891540" y="3493770"/>
                  </a:cubicBezTo>
                  <a:cubicBezTo>
                    <a:pt x="871220" y="3505200"/>
                    <a:pt x="859790" y="3506470"/>
                    <a:pt x="845820" y="3505200"/>
                  </a:cubicBezTo>
                  <a:cubicBezTo>
                    <a:pt x="834390" y="3503930"/>
                    <a:pt x="825500" y="3501390"/>
                    <a:pt x="816610" y="3493770"/>
                  </a:cubicBezTo>
                  <a:cubicBezTo>
                    <a:pt x="803910" y="3483610"/>
                    <a:pt x="788670" y="3456940"/>
                    <a:pt x="788670" y="3439160"/>
                  </a:cubicBezTo>
                  <a:cubicBezTo>
                    <a:pt x="787400" y="3423920"/>
                    <a:pt x="789940" y="3412490"/>
                    <a:pt x="805180" y="3395980"/>
                  </a:cubicBezTo>
                  <a:cubicBezTo>
                    <a:pt x="859790" y="3335020"/>
                    <a:pt x="1200150" y="3201670"/>
                    <a:pt x="1336040" y="3114040"/>
                  </a:cubicBezTo>
                  <a:cubicBezTo>
                    <a:pt x="1426210" y="3055620"/>
                    <a:pt x="1503680" y="2964180"/>
                    <a:pt x="1551940" y="2946400"/>
                  </a:cubicBezTo>
                  <a:cubicBezTo>
                    <a:pt x="1572260" y="2940050"/>
                    <a:pt x="1584960" y="2940050"/>
                    <a:pt x="1598930" y="2945130"/>
                  </a:cubicBezTo>
                  <a:cubicBezTo>
                    <a:pt x="1612900" y="2948940"/>
                    <a:pt x="1628140" y="2961640"/>
                    <a:pt x="1635760" y="2974340"/>
                  </a:cubicBezTo>
                  <a:cubicBezTo>
                    <a:pt x="1643380" y="2987040"/>
                    <a:pt x="1645920" y="3007360"/>
                    <a:pt x="1643380" y="3021330"/>
                  </a:cubicBezTo>
                  <a:cubicBezTo>
                    <a:pt x="1642110" y="3032760"/>
                    <a:pt x="1639570" y="3037840"/>
                    <a:pt x="1630680" y="3050540"/>
                  </a:cubicBezTo>
                  <a:cubicBezTo>
                    <a:pt x="1604010" y="3083560"/>
                    <a:pt x="1488440" y="3185160"/>
                    <a:pt x="1437640" y="3209290"/>
                  </a:cubicBezTo>
                  <a:cubicBezTo>
                    <a:pt x="1412240" y="3221990"/>
                    <a:pt x="1391920" y="3229610"/>
                    <a:pt x="1371600" y="3224530"/>
                  </a:cubicBezTo>
                  <a:cubicBezTo>
                    <a:pt x="1352550" y="3219450"/>
                    <a:pt x="1328420" y="3196590"/>
                    <a:pt x="1322070" y="3178810"/>
                  </a:cubicBezTo>
                  <a:cubicBezTo>
                    <a:pt x="1315720" y="3159760"/>
                    <a:pt x="1314450" y="3128010"/>
                    <a:pt x="1332230" y="3111500"/>
                  </a:cubicBezTo>
                  <a:cubicBezTo>
                    <a:pt x="1370330" y="3075940"/>
                    <a:pt x="1551940" y="3105150"/>
                    <a:pt x="1658620" y="3091180"/>
                  </a:cubicBezTo>
                  <a:cubicBezTo>
                    <a:pt x="1762760" y="3075940"/>
                    <a:pt x="1905000" y="3020060"/>
                    <a:pt x="1963420" y="3025140"/>
                  </a:cubicBezTo>
                  <a:cubicBezTo>
                    <a:pt x="1987550" y="3026410"/>
                    <a:pt x="2001520" y="3031490"/>
                    <a:pt x="2012950" y="3042920"/>
                  </a:cubicBezTo>
                  <a:cubicBezTo>
                    <a:pt x="2028190" y="3056890"/>
                    <a:pt x="2038350" y="3089910"/>
                    <a:pt x="2039620" y="3108960"/>
                  </a:cubicBezTo>
                  <a:cubicBezTo>
                    <a:pt x="2039620" y="3121660"/>
                    <a:pt x="2034540" y="3133090"/>
                    <a:pt x="2026920" y="3141980"/>
                  </a:cubicBezTo>
                  <a:cubicBezTo>
                    <a:pt x="2016760" y="3154680"/>
                    <a:pt x="2007870" y="3163570"/>
                    <a:pt x="1982470" y="3173730"/>
                  </a:cubicBezTo>
                  <a:cubicBezTo>
                    <a:pt x="1897380" y="3205480"/>
                    <a:pt x="1456690" y="3256280"/>
                    <a:pt x="1369060" y="3239770"/>
                  </a:cubicBezTo>
                  <a:cubicBezTo>
                    <a:pt x="1343660" y="3234690"/>
                    <a:pt x="1333500" y="3225800"/>
                    <a:pt x="1322070" y="3215640"/>
                  </a:cubicBezTo>
                  <a:cubicBezTo>
                    <a:pt x="1313180" y="3206750"/>
                    <a:pt x="1308100" y="3195320"/>
                    <a:pt x="1305560" y="3183890"/>
                  </a:cubicBezTo>
                  <a:cubicBezTo>
                    <a:pt x="1303020" y="3168650"/>
                    <a:pt x="1304290" y="3145790"/>
                    <a:pt x="1311910" y="3130550"/>
                  </a:cubicBezTo>
                  <a:cubicBezTo>
                    <a:pt x="1319530" y="3116580"/>
                    <a:pt x="1333500" y="3102610"/>
                    <a:pt x="1352550" y="3096260"/>
                  </a:cubicBezTo>
                  <a:cubicBezTo>
                    <a:pt x="1377950" y="3086100"/>
                    <a:pt x="1423670" y="3089910"/>
                    <a:pt x="1457960" y="3096260"/>
                  </a:cubicBezTo>
                  <a:cubicBezTo>
                    <a:pt x="1490980" y="3103880"/>
                    <a:pt x="1531620" y="3144520"/>
                    <a:pt x="1551940" y="3134360"/>
                  </a:cubicBezTo>
                  <a:cubicBezTo>
                    <a:pt x="1570990" y="3124200"/>
                    <a:pt x="1558290" y="3035300"/>
                    <a:pt x="1573530" y="3030220"/>
                  </a:cubicBezTo>
                  <a:cubicBezTo>
                    <a:pt x="1587500" y="3026410"/>
                    <a:pt x="1624330" y="3058160"/>
                    <a:pt x="1630680" y="3084830"/>
                  </a:cubicBezTo>
                  <a:cubicBezTo>
                    <a:pt x="1639570" y="3128010"/>
                    <a:pt x="1557020" y="3233420"/>
                    <a:pt x="1550670" y="3281680"/>
                  </a:cubicBezTo>
                  <a:cubicBezTo>
                    <a:pt x="1546860" y="3307080"/>
                    <a:pt x="1560830" y="3323590"/>
                    <a:pt x="1558290" y="3342640"/>
                  </a:cubicBezTo>
                  <a:cubicBezTo>
                    <a:pt x="1555750" y="3361690"/>
                    <a:pt x="1551940" y="3384550"/>
                    <a:pt x="1537970" y="3398520"/>
                  </a:cubicBezTo>
                  <a:cubicBezTo>
                    <a:pt x="1522730" y="3413760"/>
                    <a:pt x="1488440" y="3427730"/>
                    <a:pt x="1466850" y="3426460"/>
                  </a:cubicBezTo>
                  <a:cubicBezTo>
                    <a:pt x="1447800" y="3426460"/>
                    <a:pt x="1426210" y="3412490"/>
                    <a:pt x="1414780" y="3399790"/>
                  </a:cubicBezTo>
                  <a:cubicBezTo>
                    <a:pt x="1404620" y="3390900"/>
                    <a:pt x="1397000" y="3380740"/>
                    <a:pt x="1395730" y="3365500"/>
                  </a:cubicBezTo>
                  <a:cubicBezTo>
                    <a:pt x="1393190" y="3342640"/>
                    <a:pt x="1409700" y="3308350"/>
                    <a:pt x="1422400" y="3275330"/>
                  </a:cubicBezTo>
                  <a:cubicBezTo>
                    <a:pt x="1440180" y="3232150"/>
                    <a:pt x="1479550" y="3183890"/>
                    <a:pt x="1494790" y="3130550"/>
                  </a:cubicBezTo>
                  <a:cubicBezTo>
                    <a:pt x="1511300" y="3072130"/>
                    <a:pt x="1513840" y="2999740"/>
                    <a:pt x="1512570" y="2934970"/>
                  </a:cubicBezTo>
                  <a:cubicBezTo>
                    <a:pt x="1511300" y="2874010"/>
                    <a:pt x="1502410" y="2813050"/>
                    <a:pt x="1490980" y="2753360"/>
                  </a:cubicBezTo>
                  <a:cubicBezTo>
                    <a:pt x="1478280" y="2694940"/>
                    <a:pt x="1461770" y="2640330"/>
                    <a:pt x="1440180" y="2580640"/>
                  </a:cubicBezTo>
                  <a:cubicBezTo>
                    <a:pt x="1414780" y="2510790"/>
                    <a:pt x="1379220" y="2428240"/>
                    <a:pt x="1343660" y="2359660"/>
                  </a:cubicBezTo>
                  <a:cubicBezTo>
                    <a:pt x="1311910" y="2297430"/>
                    <a:pt x="1283970" y="2245360"/>
                    <a:pt x="1239520" y="2186940"/>
                  </a:cubicBezTo>
                  <a:cubicBezTo>
                    <a:pt x="1186180" y="2114550"/>
                    <a:pt x="1092200" y="2015490"/>
                    <a:pt x="1033780" y="1965960"/>
                  </a:cubicBezTo>
                  <a:cubicBezTo>
                    <a:pt x="998220" y="1934210"/>
                    <a:pt x="960120" y="1888490"/>
                    <a:pt x="937260" y="1898650"/>
                  </a:cubicBezTo>
                  <a:cubicBezTo>
                    <a:pt x="894080" y="1920240"/>
                    <a:pt x="876300" y="2246630"/>
                    <a:pt x="910590" y="2321560"/>
                  </a:cubicBezTo>
                  <a:cubicBezTo>
                    <a:pt x="929640" y="2360930"/>
                    <a:pt x="963930" y="2373630"/>
                    <a:pt x="999490" y="2387600"/>
                  </a:cubicBezTo>
                  <a:cubicBezTo>
                    <a:pt x="1042670" y="2402840"/>
                    <a:pt x="1111250" y="2401570"/>
                    <a:pt x="1155700" y="2399030"/>
                  </a:cubicBezTo>
                  <a:cubicBezTo>
                    <a:pt x="1188720" y="2397760"/>
                    <a:pt x="1242060" y="2383790"/>
                    <a:pt x="1243330" y="2385060"/>
                  </a:cubicBezTo>
                  <a:cubicBezTo>
                    <a:pt x="1243330" y="2386330"/>
                    <a:pt x="1207770" y="2400300"/>
                    <a:pt x="1205230" y="2396490"/>
                  </a:cubicBezTo>
                  <a:cubicBezTo>
                    <a:pt x="1201420" y="2392680"/>
                    <a:pt x="1212850" y="2373630"/>
                    <a:pt x="1221740" y="2364740"/>
                  </a:cubicBezTo>
                  <a:cubicBezTo>
                    <a:pt x="1233170" y="2353310"/>
                    <a:pt x="1252220" y="2340610"/>
                    <a:pt x="1270000" y="2340610"/>
                  </a:cubicBezTo>
                  <a:cubicBezTo>
                    <a:pt x="1289050" y="2339340"/>
                    <a:pt x="1320800" y="2354580"/>
                    <a:pt x="1334770" y="2366010"/>
                  </a:cubicBezTo>
                  <a:cubicBezTo>
                    <a:pt x="1344930" y="2374900"/>
                    <a:pt x="1346200" y="2382520"/>
                    <a:pt x="1351280" y="2399030"/>
                  </a:cubicBezTo>
                  <a:cubicBezTo>
                    <a:pt x="1362710" y="2442210"/>
                    <a:pt x="1360170" y="2565400"/>
                    <a:pt x="1370330" y="2645410"/>
                  </a:cubicBezTo>
                  <a:cubicBezTo>
                    <a:pt x="1380490" y="2721610"/>
                    <a:pt x="1393190" y="2799080"/>
                    <a:pt x="1412240" y="2866390"/>
                  </a:cubicBezTo>
                  <a:cubicBezTo>
                    <a:pt x="1431290" y="2926080"/>
                    <a:pt x="1451610" y="2984500"/>
                    <a:pt x="1480820" y="3030220"/>
                  </a:cubicBezTo>
                  <a:cubicBezTo>
                    <a:pt x="1507490" y="3070860"/>
                    <a:pt x="1544320" y="3105150"/>
                    <a:pt x="1576070" y="3130550"/>
                  </a:cubicBezTo>
                  <a:cubicBezTo>
                    <a:pt x="1601470" y="3150870"/>
                    <a:pt x="1625600" y="3163570"/>
                    <a:pt x="1654810" y="3175000"/>
                  </a:cubicBezTo>
                  <a:cubicBezTo>
                    <a:pt x="1686560" y="3187700"/>
                    <a:pt x="1724660" y="3201670"/>
                    <a:pt x="1760220" y="3202940"/>
                  </a:cubicBezTo>
                  <a:cubicBezTo>
                    <a:pt x="1793240" y="3204210"/>
                    <a:pt x="1826260" y="3196590"/>
                    <a:pt x="1858010" y="3185160"/>
                  </a:cubicBezTo>
                  <a:cubicBezTo>
                    <a:pt x="1888490" y="3175000"/>
                    <a:pt x="1913890" y="3161030"/>
                    <a:pt x="1945640" y="3138170"/>
                  </a:cubicBezTo>
                  <a:cubicBezTo>
                    <a:pt x="1992630" y="3107690"/>
                    <a:pt x="2054860" y="3039110"/>
                    <a:pt x="2105660" y="3004820"/>
                  </a:cubicBezTo>
                  <a:cubicBezTo>
                    <a:pt x="2143760" y="2979420"/>
                    <a:pt x="2185670" y="2950210"/>
                    <a:pt x="2216150" y="2946400"/>
                  </a:cubicBezTo>
                  <a:cubicBezTo>
                    <a:pt x="2236470" y="2945130"/>
                    <a:pt x="2255520" y="2951480"/>
                    <a:pt x="2269490" y="2961640"/>
                  </a:cubicBezTo>
                  <a:cubicBezTo>
                    <a:pt x="2283460" y="2971800"/>
                    <a:pt x="2294890" y="2992120"/>
                    <a:pt x="2298700" y="3007360"/>
                  </a:cubicBezTo>
                  <a:cubicBezTo>
                    <a:pt x="2302510" y="3020060"/>
                    <a:pt x="2301240" y="3032760"/>
                    <a:pt x="2297430" y="3045460"/>
                  </a:cubicBezTo>
                  <a:cubicBezTo>
                    <a:pt x="2292350" y="3059430"/>
                    <a:pt x="2284730" y="3073400"/>
                    <a:pt x="2264410" y="3088640"/>
                  </a:cubicBezTo>
                  <a:cubicBezTo>
                    <a:pt x="2207260" y="3133090"/>
                    <a:pt x="1941830" y="3234690"/>
                    <a:pt x="1869440" y="3247390"/>
                  </a:cubicBezTo>
                  <a:cubicBezTo>
                    <a:pt x="1842770" y="3251200"/>
                    <a:pt x="1828800" y="3249930"/>
                    <a:pt x="1814830" y="3244850"/>
                  </a:cubicBezTo>
                  <a:cubicBezTo>
                    <a:pt x="1802130" y="3239770"/>
                    <a:pt x="1791970" y="3233420"/>
                    <a:pt x="1784350" y="3221990"/>
                  </a:cubicBezTo>
                  <a:cubicBezTo>
                    <a:pt x="1775460" y="3209290"/>
                    <a:pt x="1765300" y="3187700"/>
                    <a:pt x="1767840" y="3169920"/>
                  </a:cubicBezTo>
                  <a:cubicBezTo>
                    <a:pt x="1770380" y="3149600"/>
                    <a:pt x="1779270" y="3125470"/>
                    <a:pt x="1803400" y="3107690"/>
                  </a:cubicBezTo>
                  <a:cubicBezTo>
                    <a:pt x="1856740" y="3069590"/>
                    <a:pt x="2032000" y="3053080"/>
                    <a:pt x="2129790" y="3035300"/>
                  </a:cubicBezTo>
                  <a:cubicBezTo>
                    <a:pt x="2207260" y="3021330"/>
                    <a:pt x="2286000" y="3011170"/>
                    <a:pt x="2343150" y="3007360"/>
                  </a:cubicBezTo>
                  <a:cubicBezTo>
                    <a:pt x="2381250" y="3004820"/>
                    <a:pt x="2413000" y="2997200"/>
                    <a:pt x="2438400" y="3009900"/>
                  </a:cubicBezTo>
                  <a:cubicBezTo>
                    <a:pt x="2462530" y="3021330"/>
                    <a:pt x="2490470" y="3049270"/>
                    <a:pt x="2494280" y="3077210"/>
                  </a:cubicBezTo>
                  <a:cubicBezTo>
                    <a:pt x="2498090" y="3112770"/>
                    <a:pt x="2468880" y="3172460"/>
                    <a:pt x="2435860" y="3210560"/>
                  </a:cubicBezTo>
                  <a:cubicBezTo>
                    <a:pt x="2397760" y="3255010"/>
                    <a:pt x="2334260" y="3281680"/>
                    <a:pt x="2266950" y="3318510"/>
                  </a:cubicBezTo>
                  <a:cubicBezTo>
                    <a:pt x="2176780" y="3365500"/>
                    <a:pt x="2014220" y="3436620"/>
                    <a:pt x="1943100" y="3462020"/>
                  </a:cubicBezTo>
                  <a:cubicBezTo>
                    <a:pt x="1908810" y="3474720"/>
                    <a:pt x="1888490" y="3484880"/>
                    <a:pt x="1865630" y="3484880"/>
                  </a:cubicBezTo>
                  <a:cubicBezTo>
                    <a:pt x="1847850" y="3483610"/>
                    <a:pt x="1830070" y="3479800"/>
                    <a:pt x="1817370" y="3469640"/>
                  </a:cubicBezTo>
                  <a:cubicBezTo>
                    <a:pt x="1803400" y="3456940"/>
                    <a:pt x="1790700" y="3427730"/>
                    <a:pt x="1790700" y="3408680"/>
                  </a:cubicBezTo>
                  <a:cubicBezTo>
                    <a:pt x="1790700" y="3392170"/>
                    <a:pt x="1802130" y="3374390"/>
                    <a:pt x="1811020" y="3362960"/>
                  </a:cubicBezTo>
                  <a:cubicBezTo>
                    <a:pt x="1819910" y="3354070"/>
                    <a:pt x="1826260" y="3351530"/>
                    <a:pt x="1840230" y="3345180"/>
                  </a:cubicBezTo>
                  <a:cubicBezTo>
                    <a:pt x="1875790" y="3331210"/>
                    <a:pt x="1959610" y="3319780"/>
                    <a:pt x="2025650" y="3300730"/>
                  </a:cubicBezTo>
                  <a:cubicBezTo>
                    <a:pt x="2105660" y="3277870"/>
                    <a:pt x="2198370" y="3238500"/>
                    <a:pt x="2286000" y="3213100"/>
                  </a:cubicBezTo>
                  <a:cubicBezTo>
                    <a:pt x="2374900" y="3187700"/>
                    <a:pt x="2501900" y="3152140"/>
                    <a:pt x="2555240" y="3150870"/>
                  </a:cubicBezTo>
                  <a:cubicBezTo>
                    <a:pt x="2578100" y="3149600"/>
                    <a:pt x="2590800" y="3149600"/>
                    <a:pt x="2603500" y="3157220"/>
                  </a:cubicBezTo>
                  <a:cubicBezTo>
                    <a:pt x="2617470" y="3164840"/>
                    <a:pt x="2630170" y="3181350"/>
                    <a:pt x="2635250" y="3195320"/>
                  </a:cubicBezTo>
                  <a:cubicBezTo>
                    <a:pt x="2640330" y="3209290"/>
                    <a:pt x="2640330" y="3229610"/>
                    <a:pt x="2633980" y="3243580"/>
                  </a:cubicBezTo>
                  <a:cubicBezTo>
                    <a:pt x="2625090" y="3260090"/>
                    <a:pt x="2608580" y="3284220"/>
                    <a:pt x="2584450" y="3285490"/>
                  </a:cubicBezTo>
                  <a:cubicBezTo>
                    <a:pt x="2518410" y="3289300"/>
                    <a:pt x="2251710" y="3100070"/>
                    <a:pt x="2213610" y="3042920"/>
                  </a:cubicBezTo>
                  <a:cubicBezTo>
                    <a:pt x="2200910" y="3022600"/>
                    <a:pt x="2202180" y="3006090"/>
                    <a:pt x="2204720" y="2990850"/>
                  </a:cubicBezTo>
                  <a:cubicBezTo>
                    <a:pt x="2208530" y="2974340"/>
                    <a:pt x="2214880" y="2957830"/>
                    <a:pt x="2232660" y="2945130"/>
                  </a:cubicBezTo>
                  <a:cubicBezTo>
                    <a:pt x="2270760" y="2919730"/>
                    <a:pt x="2414270" y="2896870"/>
                    <a:pt x="2456180" y="2899410"/>
                  </a:cubicBezTo>
                  <a:cubicBezTo>
                    <a:pt x="2472690" y="2900680"/>
                    <a:pt x="2480310" y="2904490"/>
                    <a:pt x="2490470" y="2912110"/>
                  </a:cubicBezTo>
                  <a:cubicBezTo>
                    <a:pt x="2503170" y="2921000"/>
                    <a:pt x="2518410" y="2940050"/>
                    <a:pt x="2523490" y="2955290"/>
                  </a:cubicBezTo>
                  <a:cubicBezTo>
                    <a:pt x="2528570" y="2967990"/>
                    <a:pt x="2528570" y="2979420"/>
                    <a:pt x="2524760" y="2992120"/>
                  </a:cubicBezTo>
                  <a:cubicBezTo>
                    <a:pt x="2520950" y="3007360"/>
                    <a:pt x="2510790" y="3025140"/>
                    <a:pt x="2495550" y="3039110"/>
                  </a:cubicBezTo>
                  <a:cubicBezTo>
                    <a:pt x="2471420" y="3058160"/>
                    <a:pt x="2426970" y="3070860"/>
                    <a:pt x="2385060" y="3083560"/>
                  </a:cubicBezTo>
                  <a:cubicBezTo>
                    <a:pt x="2335530" y="3100070"/>
                    <a:pt x="2286000" y="3111500"/>
                    <a:pt x="2214880" y="3125470"/>
                  </a:cubicBezTo>
                  <a:cubicBezTo>
                    <a:pt x="2096770" y="3148330"/>
                    <a:pt x="1812290" y="3208020"/>
                    <a:pt x="1739900" y="3195320"/>
                  </a:cubicBezTo>
                  <a:cubicBezTo>
                    <a:pt x="1715770" y="3191510"/>
                    <a:pt x="1705610" y="3183890"/>
                    <a:pt x="1695450" y="3172460"/>
                  </a:cubicBezTo>
                  <a:cubicBezTo>
                    <a:pt x="1685290" y="3161030"/>
                    <a:pt x="1678940" y="3141980"/>
                    <a:pt x="1677670" y="3126740"/>
                  </a:cubicBezTo>
                  <a:cubicBezTo>
                    <a:pt x="1677670" y="3111500"/>
                    <a:pt x="1686560" y="3092450"/>
                    <a:pt x="1695450" y="3081020"/>
                  </a:cubicBezTo>
                  <a:cubicBezTo>
                    <a:pt x="1701800" y="3072130"/>
                    <a:pt x="1705610" y="3068320"/>
                    <a:pt x="1722120" y="3061970"/>
                  </a:cubicBezTo>
                  <a:cubicBezTo>
                    <a:pt x="1800860" y="3035300"/>
                    <a:pt x="2381250" y="3016250"/>
                    <a:pt x="2461260" y="3034030"/>
                  </a:cubicBezTo>
                  <a:cubicBezTo>
                    <a:pt x="2479040" y="3037840"/>
                    <a:pt x="2482850" y="3040380"/>
                    <a:pt x="2490470" y="3048000"/>
                  </a:cubicBezTo>
                  <a:cubicBezTo>
                    <a:pt x="2500630" y="3056890"/>
                    <a:pt x="2513330" y="3074670"/>
                    <a:pt x="2514600" y="3089910"/>
                  </a:cubicBezTo>
                  <a:cubicBezTo>
                    <a:pt x="2515870" y="3107690"/>
                    <a:pt x="2505710" y="3135630"/>
                    <a:pt x="2493010" y="3148330"/>
                  </a:cubicBezTo>
                  <a:cubicBezTo>
                    <a:pt x="2482850" y="3159760"/>
                    <a:pt x="2468880" y="3162300"/>
                    <a:pt x="2449830" y="3167380"/>
                  </a:cubicBezTo>
                  <a:cubicBezTo>
                    <a:pt x="2414270" y="3175000"/>
                    <a:pt x="2331720" y="3181350"/>
                    <a:pt x="2294890" y="3176270"/>
                  </a:cubicBezTo>
                  <a:cubicBezTo>
                    <a:pt x="2274570" y="3173730"/>
                    <a:pt x="2259330" y="3168650"/>
                    <a:pt x="2247900" y="3158490"/>
                  </a:cubicBezTo>
                  <a:cubicBezTo>
                    <a:pt x="2235200" y="3148330"/>
                    <a:pt x="2226310" y="3129280"/>
                    <a:pt x="2223770" y="3114040"/>
                  </a:cubicBezTo>
                  <a:cubicBezTo>
                    <a:pt x="2222500" y="3097530"/>
                    <a:pt x="2227580" y="3077210"/>
                    <a:pt x="2236470" y="3064510"/>
                  </a:cubicBezTo>
                  <a:cubicBezTo>
                    <a:pt x="2245360" y="3051810"/>
                    <a:pt x="2255520" y="3040380"/>
                    <a:pt x="2278380" y="3035300"/>
                  </a:cubicBezTo>
                  <a:cubicBezTo>
                    <a:pt x="2335530" y="3021330"/>
                    <a:pt x="2565400" y="3059430"/>
                    <a:pt x="2623820" y="3084830"/>
                  </a:cubicBezTo>
                  <a:cubicBezTo>
                    <a:pt x="2646680" y="3094990"/>
                    <a:pt x="2656840" y="3105150"/>
                    <a:pt x="2664460" y="3119120"/>
                  </a:cubicBezTo>
                  <a:cubicBezTo>
                    <a:pt x="2673350" y="3133090"/>
                    <a:pt x="2677160" y="3154680"/>
                    <a:pt x="2673350" y="3171190"/>
                  </a:cubicBezTo>
                  <a:cubicBezTo>
                    <a:pt x="2668270" y="3190240"/>
                    <a:pt x="2654300" y="3211830"/>
                    <a:pt x="2628900" y="3225800"/>
                  </a:cubicBezTo>
                  <a:cubicBezTo>
                    <a:pt x="2578100" y="3253740"/>
                    <a:pt x="2456180" y="3238500"/>
                    <a:pt x="2346960" y="3260090"/>
                  </a:cubicBezTo>
                  <a:cubicBezTo>
                    <a:pt x="2190750" y="3291840"/>
                    <a:pt x="1877060" y="3417570"/>
                    <a:pt x="1783080" y="3421380"/>
                  </a:cubicBezTo>
                  <a:cubicBezTo>
                    <a:pt x="1752600" y="3422650"/>
                    <a:pt x="1736090" y="3418840"/>
                    <a:pt x="1722120" y="3409950"/>
                  </a:cubicBezTo>
                  <a:cubicBezTo>
                    <a:pt x="1713230" y="3403600"/>
                    <a:pt x="1706880" y="3395980"/>
                    <a:pt x="1703070" y="3384550"/>
                  </a:cubicBezTo>
                  <a:cubicBezTo>
                    <a:pt x="1697990" y="3371850"/>
                    <a:pt x="1695450" y="3351530"/>
                    <a:pt x="1700530" y="3337560"/>
                  </a:cubicBezTo>
                  <a:cubicBezTo>
                    <a:pt x="1706880" y="3321050"/>
                    <a:pt x="1718310" y="3308350"/>
                    <a:pt x="1744980" y="3294380"/>
                  </a:cubicBezTo>
                  <a:cubicBezTo>
                    <a:pt x="1824990" y="3251200"/>
                    <a:pt x="2226310" y="3168650"/>
                    <a:pt x="2312670" y="3168650"/>
                  </a:cubicBezTo>
                  <a:cubicBezTo>
                    <a:pt x="2336800" y="3168650"/>
                    <a:pt x="2348230" y="3171190"/>
                    <a:pt x="2360930" y="3180080"/>
                  </a:cubicBezTo>
                  <a:cubicBezTo>
                    <a:pt x="2373630" y="3188970"/>
                    <a:pt x="2386330" y="3206750"/>
                    <a:pt x="2390140" y="3221990"/>
                  </a:cubicBezTo>
                  <a:cubicBezTo>
                    <a:pt x="2393950" y="3237230"/>
                    <a:pt x="2391410" y="3257550"/>
                    <a:pt x="2383790" y="3271520"/>
                  </a:cubicBezTo>
                  <a:cubicBezTo>
                    <a:pt x="2377440" y="3285490"/>
                    <a:pt x="2357120" y="3299460"/>
                    <a:pt x="2346960" y="3304540"/>
                  </a:cubicBezTo>
                  <a:cubicBezTo>
                    <a:pt x="2340610" y="3308350"/>
                    <a:pt x="2335530" y="3312160"/>
                    <a:pt x="2330450" y="3309620"/>
                  </a:cubicBezTo>
                  <a:cubicBezTo>
                    <a:pt x="2316480" y="3299460"/>
                    <a:pt x="2291080" y="3180080"/>
                    <a:pt x="2305050" y="3166110"/>
                  </a:cubicBezTo>
                  <a:cubicBezTo>
                    <a:pt x="2312670" y="3158490"/>
                    <a:pt x="2340610" y="3167380"/>
                    <a:pt x="2353310" y="3177540"/>
                  </a:cubicBezTo>
                  <a:cubicBezTo>
                    <a:pt x="2368550" y="3188970"/>
                    <a:pt x="2382520" y="3216910"/>
                    <a:pt x="2383790" y="3235960"/>
                  </a:cubicBezTo>
                  <a:cubicBezTo>
                    <a:pt x="2385060" y="3251200"/>
                    <a:pt x="2377440" y="3270250"/>
                    <a:pt x="2367280" y="3282950"/>
                  </a:cubicBezTo>
                  <a:cubicBezTo>
                    <a:pt x="2357120" y="3294380"/>
                    <a:pt x="2329180" y="3310890"/>
                    <a:pt x="2322830" y="3305810"/>
                  </a:cubicBezTo>
                  <a:cubicBezTo>
                    <a:pt x="2311400" y="3296920"/>
                    <a:pt x="2326640" y="3195320"/>
                    <a:pt x="2369820" y="3158490"/>
                  </a:cubicBezTo>
                  <a:cubicBezTo>
                    <a:pt x="2444750" y="3093720"/>
                    <a:pt x="2773680" y="3067050"/>
                    <a:pt x="2853690" y="3086100"/>
                  </a:cubicBezTo>
                  <a:cubicBezTo>
                    <a:pt x="2882900" y="3092450"/>
                    <a:pt x="2899410" y="3106420"/>
                    <a:pt x="2908300" y="3124200"/>
                  </a:cubicBezTo>
                  <a:cubicBezTo>
                    <a:pt x="2918460" y="3141980"/>
                    <a:pt x="2918460" y="3173730"/>
                    <a:pt x="2908300" y="3191510"/>
                  </a:cubicBezTo>
                  <a:cubicBezTo>
                    <a:pt x="2899410" y="3209290"/>
                    <a:pt x="2881630" y="3219450"/>
                    <a:pt x="2853690" y="3229610"/>
                  </a:cubicBezTo>
                  <a:cubicBezTo>
                    <a:pt x="2783840" y="3253740"/>
                    <a:pt x="2528570" y="3280410"/>
                    <a:pt x="2466340" y="3252470"/>
                  </a:cubicBezTo>
                  <a:cubicBezTo>
                    <a:pt x="2440940" y="3241040"/>
                    <a:pt x="2428240" y="3218180"/>
                    <a:pt x="2424430" y="3197860"/>
                  </a:cubicBezTo>
                  <a:cubicBezTo>
                    <a:pt x="2421890" y="3177540"/>
                    <a:pt x="2430780" y="3152140"/>
                    <a:pt x="2446020" y="3131820"/>
                  </a:cubicBezTo>
                  <a:cubicBezTo>
                    <a:pt x="2468880" y="3101340"/>
                    <a:pt x="2531110" y="3065780"/>
                    <a:pt x="2569210" y="3050540"/>
                  </a:cubicBezTo>
                  <a:cubicBezTo>
                    <a:pt x="2597150" y="3037840"/>
                    <a:pt x="2639060" y="3022600"/>
                    <a:pt x="2649220" y="3032760"/>
                  </a:cubicBezTo>
                  <a:cubicBezTo>
                    <a:pt x="2659380" y="3045460"/>
                    <a:pt x="2635250" y="3110230"/>
                    <a:pt x="2613660" y="3130550"/>
                  </a:cubicBezTo>
                  <a:cubicBezTo>
                    <a:pt x="2593340" y="3148330"/>
                    <a:pt x="2560320" y="3148330"/>
                    <a:pt x="2526030" y="3152140"/>
                  </a:cubicBezTo>
                  <a:cubicBezTo>
                    <a:pt x="2481580" y="3158490"/>
                    <a:pt x="2413000" y="3158490"/>
                    <a:pt x="2363470" y="3152140"/>
                  </a:cubicBezTo>
                  <a:cubicBezTo>
                    <a:pt x="2324100" y="3147060"/>
                    <a:pt x="2280920" y="3144520"/>
                    <a:pt x="2255520" y="3124200"/>
                  </a:cubicBezTo>
                  <a:cubicBezTo>
                    <a:pt x="2230120" y="3103880"/>
                    <a:pt x="2222500" y="3063240"/>
                    <a:pt x="2211070" y="3030220"/>
                  </a:cubicBezTo>
                  <a:cubicBezTo>
                    <a:pt x="2197100" y="2993390"/>
                    <a:pt x="2198370" y="2947670"/>
                    <a:pt x="2179320" y="2910840"/>
                  </a:cubicBezTo>
                  <a:cubicBezTo>
                    <a:pt x="2157730" y="2868930"/>
                    <a:pt x="2090420" y="2828290"/>
                    <a:pt x="2080260" y="2794000"/>
                  </a:cubicBezTo>
                  <a:cubicBezTo>
                    <a:pt x="2073910" y="2772410"/>
                    <a:pt x="2080260" y="2749550"/>
                    <a:pt x="2087880" y="2734310"/>
                  </a:cubicBezTo>
                  <a:cubicBezTo>
                    <a:pt x="2092960" y="2721610"/>
                    <a:pt x="2103120" y="2711450"/>
                    <a:pt x="2113280" y="2705100"/>
                  </a:cubicBezTo>
                  <a:cubicBezTo>
                    <a:pt x="2124710" y="2697480"/>
                    <a:pt x="2138680" y="2692400"/>
                    <a:pt x="2151380" y="2689860"/>
                  </a:cubicBezTo>
                  <a:cubicBezTo>
                    <a:pt x="2164080" y="2688590"/>
                    <a:pt x="2175510" y="2686050"/>
                    <a:pt x="2190750" y="2694940"/>
                  </a:cubicBezTo>
                  <a:cubicBezTo>
                    <a:pt x="2231390" y="2719070"/>
                    <a:pt x="2278380" y="2881630"/>
                    <a:pt x="2348230" y="2922270"/>
                  </a:cubicBezTo>
                  <a:cubicBezTo>
                    <a:pt x="2414270" y="2961640"/>
                    <a:pt x="2543810" y="2929890"/>
                    <a:pt x="2595880" y="2946400"/>
                  </a:cubicBezTo>
                  <a:cubicBezTo>
                    <a:pt x="2621280" y="2954020"/>
                    <a:pt x="2636520" y="2962910"/>
                    <a:pt x="2649220" y="2974340"/>
                  </a:cubicBezTo>
                  <a:cubicBezTo>
                    <a:pt x="2659380" y="2984500"/>
                    <a:pt x="2665730" y="2997200"/>
                    <a:pt x="2668270" y="3011170"/>
                  </a:cubicBezTo>
                  <a:cubicBezTo>
                    <a:pt x="2670810" y="3028950"/>
                    <a:pt x="2668270" y="3054350"/>
                    <a:pt x="2659380" y="3072130"/>
                  </a:cubicBezTo>
                  <a:cubicBezTo>
                    <a:pt x="2650490" y="3088640"/>
                    <a:pt x="2630170" y="3103880"/>
                    <a:pt x="2613660" y="3111500"/>
                  </a:cubicBezTo>
                  <a:cubicBezTo>
                    <a:pt x="2600960" y="3116580"/>
                    <a:pt x="2592070" y="3117850"/>
                    <a:pt x="2573020" y="3115310"/>
                  </a:cubicBezTo>
                  <a:cubicBezTo>
                    <a:pt x="2518410" y="3111500"/>
                    <a:pt x="2317750" y="3070860"/>
                    <a:pt x="2263140" y="3027680"/>
                  </a:cubicBezTo>
                  <a:cubicBezTo>
                    <a:pt x="2233930" y="3003550"/>
                    <a:pt x="2225040" y="2974340"/>
                    <a:pt x="2217420" y="2945130"/>
                  </a:cubicBezTo>
                  <a:cubicBezTo>
                    <a:pt x="2209800" y="2914650"/>
                    <a:pt x="2204720" y="2876550"/>
                    <a:pt x="2216150" y="2849880"/>
                  </a:cubicBezTo>
                  <a:cubicBezTo>
                    <a:pt x="2227580" y="2823210"/>
                    <a:pt x="2256790" y="2794000"/>
                    <a:pt x="2283460" y="2786380"/>
                  </a:cubicBezTo>
                  <a:cubicBezTo>
                    <a:pt x="2308860" y="2777490"/>
                    <a:pt x="2335530" y="2783840"/>
                    <a:pt x="2371090" y="2800350"/>
                  </a:cubicBezTo>
                  <a:cubicBezTo>
                    <a:pt x="2444750" y="2835910"/>
                    <a:pt x="2636520" y="2978150"/>
                    <a:pt x="2668270" y="3058160"/>
                  </a:cubicBezTo>
                  <a:cubicBezTo>
                    <a:pt x="2687320" y="3105150"/>
                    <a:pt x="2674620" y="3186430"/>
                    <a:pt x="2654300" y="3194050"/>
                  </a:cubicBezTo>
                  <a:cubicBezTo>
                    <a:pt x="2630170" y="3204210"/>
                    <a:pt x="2559050" y="3115310"/>
                    <a:pt x="2514600" y="3064510"/>
                  </a:cubicBezTo>
                  <a:cubicBezTo>
                    <a:pt x="2465070" y="3008630"/>
                    <a:pt x="2400300" y="2923540"/>
                    <a:pt x="2373630" y="2870200"/>
                  </a:cubicBezTo>
                  <a:cubicBezTo>
                    <a:pt x="2357120" y="2838450"/>
                    <a:pt x="2348230" y="2809240"/>
                    <a:pt x="2348230" y="2787650"/>
                  </a:cubicBezTo>
                  <a:cubicBezTo>
                    <a:pt x="2348230" y="2772410"/>
                    <a:pt x="2352040" y="2762250"/>
                    <a:pt x="2359660" y="2752090"/>
                  </a:cubicBezTo>
                  <a:cubicBezTo>
                    <a:pt x="2369820" y="2738120"/>
                    <a:pt x="2388870" y="2722880"/>
                    <a:pt x="2404110" y="2717800"/>
                  </a:cubicBezTo>
                  <a:cubicBezTo>
                    <a:pt x="2416810" y="2713990"/>
                    <a:pt x="2429510" y="2712720"/>
                    <a:pt x="2442210" y="2716530"/>
                  </a:cubicBezTo>
                  <a:cubicBezTo>
                    <a:pt x="2457450" y="2720340"/>
                    <a:pt x="2468880" y="2729230"/>
                    <a:pt x="2489200" y="2745740"/>
                  </a:cubicBezTo>
                  <a:cubicBezTo>
                    <a:pt x="2541270" y="2788920"/>
                    <a:pt x="2707640" y="2951480"/>
                    <a:pt x="2730500" y="3017520"/>
                  </a:cubicBezTo>
                  <a:cubicBezTo>
                    <a:pt x="2740660" y="3046730"/>
                    <a:pt x="2736850" y="3073400"/>
                    <a:pt x="2725420" y="3092450"/>
                  </a:cubicBezTo>
                  <a:cubicBezTo>
                    <a:pt x="2713990" y="3111500"/>
                    <a:pt x="2680970" y="3126740"/>
                    <a:pt x="2661920" y="3130550"/>
                  </a:cubicBezTo>
                  <a:cubicBezTo>
                    <a:pt x="2647950" y="3133090"/>
                    <a:pt x="2633980" y="3133090"/>
                    <a:pt x="2623820" y="3122930"/>
                  </a:cubicBezTo>
                  <a:cubicBezTo>
                    <a:pt x="2603500" y="3106420"/>
                    <a:pt x="2592070" y="3050540"/>
                    <a:pt x="2580640" y="3003550"/>
                  </a:cubicBezTo>
                  <a:cubicBezTo>
                    <a:pt x="2566670" y="2941320"/>
                    <a:pt x="2550160" y="2823210"/>
                    <a:pt x="2556510" y="2781300"/>
                  </a:cubicBezTo>
                  <a:cubicBezTo>
                    <a:pt x="2559050" y="2763520"/>
                    <a:pt x="2561590" y="2755900"/>
                    <a:pt x="2570480" y="2744470"/>
                  </a:cubicBezTo>
                  <a:cubicBezTo>
                    <a:pt x="2580640" y="2731770"/>
                    <a:pt x="2600960" y="2717800"/>
                    <a:pt x="2618740" y="2713990"/>
                  </a:cubicBezTo>
                  <a:cubicBezTo>
                    <a:pt x="2636520" y="2710180"/>
                    <a:pt x="2659380" y="2712720"/>
                    <a:pt x="2675890" y="2721610"/>
                  </a:cubicBezTo>
                  <a:cubicBezTo>
                    <a:pt x="2691130" y="2730500"/>
                    <a:pt x="2706370" y="2747010"/>
                    <a:pt x="2712720" y="2766060"/>
                  </a:cubicBezTo>
                  <a:cubicBezTo>
                    <a:pt x="2720340" y="2791460"/>
                    <a:pt x="2701290" y="2835910"/>
                    <a:pt x="2705100" y="2866390"/>
                  </a:cubicBezTo>
                  <a:cubicBezTo>
                    <a:pt x="2707640" y="2893060"/>
                    <a:pt x="2729230" y="2917190"/>
                    <a:pt x="2726690" y="2937510"/>
                  </a:cubicBezTo>
                  <a:cubicBezTo>
                    <a:pt x="2725420" y="2955290"/>
                    <a:pt x="2715260" y="2973070"/>
                    <a:pt x="2703830" y="2985770"/>
                  </a:cubicBezTo>
                  <a:cubicBezTo>
                    <a:pt x="2691130" y="2997200"/>
                    <a:pt x="2672080" y="3006090"/>
                    <a:pt x="2655570" y="3008630"/>
                  </a:cubicBezTo>
                  <a:cubicBezTo>
                    <a:pt x="2639060" y="3011170"/>
                    <a:pt x="2618740" y="3006090"/>
                    <a:pt x="2603500" y="2998470"/>
                  </a:cubicBezTo>
                  <a:cubicBezTo>
                    <a:pt x="2589530" y="2989580"/>
                    <a:pt x="2574290" y="2975610"/>
                    <a:pt x="2567940" y="2959100"/>
                  </a:cubicBezTo>
                  <a:cubicBezTo>
                    <a:pt x="2561590" y="2938780"/>
                    <a:pt x="2565400" y="2900680"/>
                    <a:pt x="2575560" y="2881630"/>
                  </a:cubicBezTo>
                  <a:cubicBezTo>
                    <a:pt x="2583180" y="2865120"/>
                    <a:pt x="2600960" y="2853690"/>
                    <a:pt x="2616200" y="2848610"/>
                  </a:cubicBezTo>
                  <a:cubicBezTo>
                    <a:pt x="2632710" y="2842260"/>
                    <a:pt x="2653030" y="2839720"/>
                    <a:pt x="2669540" y="2847340"/>
                  </a:cubicBezTo>
                  <a:cubicBezTo>
                    <a:pt x="2689860" y="2854960"/>
                    <a:pt x="2716530" y="2881630"/>
                    <a:pt x="2724150" y="2901950"/>
                  </a:cubicBezTo>
                  <a:cubicBezTo>
                    <a:pt x="2730500" y="2918460"/>
                    <a:pt x="2729230" y="2940050"/>
                    <a:pt x="2722880" y="2955290"/>
                  </a:cubicBezTo>
                  <a:cubicBezTo>
                    <a:pt x="2716530" y="2970530"/>
                    <a:pt x="2703830" y="2987040"/>
                    <a:pt x="2689860" y="2995930"/>
                  </a:cubicBezTo>
                  <a:cubicBezTo>
                    <a:pt x="2674620" y="3004820"/>
                    <a:pt x="2654300" y="3009900"/>
                    <a:pt x="2637790" y="3008630"/>
                  </a:cubicBezTo>
                  <a:cubicBezTo>
                    <a:pt x="2621280" y="3007360"/>
                    <a:pt x="2603500" y="2999740"/>
                    <a:pt x="2589530" y="2988310"/>
                  </a:cubicBezTo>
                  <a:cubicBezTo>
                    <a:pt x="2571750" y="2974340"/>
                    <a:pt x="2551430" y="2956560"/>
                    <a:pt x="2543810" y="2931160"/>
                  </a:cubicBezTo>
                  <a:cubicBezTo>
                    <a:pt x="2533650" y="2894330"/>
                    <a:pt x="2545080" y="2816860"/>
                    <a:pt x="2556510" y="2781300"/>
                  </a:cubicBezTo>
                  <a:cubicBezTo>
                    <a:pt x="2562860" y="2758440"/>
                    <a:pt x="2570480" y="2741930"/>
                    <a:pt x="2584450" y="2730500"/>
                  </a:cubicBezTo>
                  <a:cubicBezTo>
                    <a:pt x="2597150" y="2719070"/>
                    <a:pt x="2621280" y="2712720"/>
                    <a:pt x="2637790" y="2711450"/>
                  </a:cubicBezTo>
                  <a:cubicBezTo>
                    <a:pt x="2651760" y="2711450"/>
                    <a:pt x="2664460" y="2713990"/>
                    <a:pt x="2675890" y="2721610"/>
                  </a:cubicBezTo>
                  <a:cubicBezTo>
                    <a:pt x="2689860" y="2730500"/>
                    <a:pt x="2703830" y="2747010"/>
                    <a:pt x="2712720" y="2766060"/>
                  </a:cubicBezTo>
                  <a:cubicBezTo>
                    <a:pt x="2722880" y="2790190"/>
                    <a:pt x="2727960" y="2828290"/>
                    <a:pt x="2725420" y="2861310"/>
                  </a:cubicBezTo>
                  <a:cubicBezTo>
                    <a:pt x="2721610" y="2898140"/>
                    <a:pt x="2683510" y="2954020"/>
                    <a:pt x="2691130" y="2976880"/>
                  </a:cubicBezTo>
                  <a:cubicBezTo>
                    <a:pt x="2694940" y="2989580"/>
                    <a:pt x="2712720" y="2989580"/>
                    <a:pt x="2720340" y="3001010"/>
                  </a:cubicBezTo>
                  <a:cubicBezTo>
                    <a:pt x="2730500" y="3013710"/>
                    <a:pt x="2738120" y="3037840"/>
                    <a:pt x="2738120" y="3055620"/>
                  </a:cubicBezTo>
                  <a:cubicBezTo>
                    <a:pt x="2736850" y="3073400"/>
                    <a:pt x="2726690" y="3094990"/>
                    <a:pt x="2713990" y="3107690"/>
                  </a:cubicBezTo>
                  <a:cubicBezTo>
                    <a:pt x="2701290" y="3120390"/>
                    <a:pt x="2680970" y="3130550"/>
                    <a:pt x="2661920" y="3130550"/>
                  </a:cubicBezTo>
                  <a:cubicBezTo>
                    <a:pt x="2637790" y="3130550"/>
                    <a:pt x="2609850" y="3120390"/>
                    <a:pt x="2580640" y="3098800"/>
                  </a:cubicBezTo>
                  <a:cubicBezTo>
                    <a:pt x="2529840" y="3063240"/>
                    <a:pt x="2443480" y="2947670"/>
                    <a:pt x="2404110" y="2895600"/>
                  </a:cubicBezTo>
                  <a:cubicBezTo>
                    <a:pt x="2381250" y="2866390"/>
                    <a:pt x="2363470" y="2844800"/>
                    <a:pt x="2354580" y="2824480"/>
                  </a:cubicBezTo>
                  <a:cubicBezTo>
                    <a:pt x="2349500" y="2810510"/>
                    <a:pt x="2346960" y="2799080"/>
                    <a:pt x="2348230" y="2787650"/>
                  </a:cubicBezTo>
                  <a:cubicBezTo>
                    <a:pt x="2349500" y="2774950"/>
                    <a:pt x="2352040" y="2762250"/>
                    <a:pt x="2359660" y="2752090"/>
                  </a:cubicBezTo>
                  <a:cubicBezTo>
                    <a:pt x="2369820" y="2738120"/>
                    <a:pt x="2386330" y="2721610"/>
                    <a:pt x="2404110" y="2717800"/>
                  </a:cubicBezTo>
                  <a:cubicBezTo>
                    <a:pt x="2424430" y="2712720"/>
                    <a:pt x="2451100" y="2715260"/>
                    <a:pt x="2476500" y="2731770"/>
                  </a:cubicBezTo>
                  <a:cubicBezTo>
                    <a:pt x="2523490" y="2763520"/>
                    <a:pt x="2576830" y="2887980"/>
                    <a:pt x="2630170" y="2956560"/>
                  </a:cubicBezTo>
                  <a:cubicBezTo>
                    <a:pt x="2678430" y="3018790"/>
                    <a:pt x="2778760" y="3074670"/>
                    <a:pt x="2782570" y="3128010"/>
                  </a:cubicBezTo>
                  <a:cubicBezTo>
                    <a:pt x="2785110" y="3169920"/>
                    <a:pt x="2730500" y="3238500"/>
                    <a:pt x="2698750" y="3248660"/>
                  </a:cubicBezTo>
                  <a:cubicBezTo>
                    <a:pt x="2674620" y="3256280"/>
                    <a:pt x="2645410" y="3234690"/>
                    <a:pt x="2622550" y="3223260"/>
                  </a:cubicBezTo>
                  <a:cubicBezTo>
                    <a:pt x="2599690" y="3211830"/>
                    <a:pt x="2584450" y="3200400"/>
                    <a:pt x="2557780" y="3177540"/>
                  </a:cubicBezTo>
                  <a:cubicBezTo>
                    <a:pt x="2503170" y="3133090"/>
                    <a:pt x="2319020" y="3003550"/>
                    <a:pt x="2321560" y="2954020"/>
                  </a:cubicBezTo>
                  <a:cubicBezTo>
                    <a:pt x="2322830" y="2926080"/>
                    <a:pt x="2362200" y="2900680"/>
                    <a:pt x="2396490" y="2893060"/>
                  </a:cubicBezTo>
                  <a:cubicBezTo>
                    <a:pt x="2448560" y="2881630"/>
                    <a:pt x="2571750" y="2927350"/>
                    <a:pt x="2614930" y="2951480"/>
                  </a:cubicBezTo>
                  <a:cubicBezTo>
                    <a:pt x="2637790" y="2962910"/>
                    <a:pt x="2651760" y="2975610"/>
                    <a:pt x="2660650" y="2992120"/>
                  </a:cubicBezTo>
                  <a:cubicBezTo>
                    <a:pt x="2669540" y="3008630"/>
                    <a:pt x="2670810" y="3035300"/>
                    <a:pt x="2667000" y="3051810"/>
                  </a:cubicBezTo>
                  <a:cubicBezTo>
                    <a:pt x="2664460" y="3065780"/>
                    <a:pt x="2658110" y="3078480"/>
                    <a:pt x="2647950" y="3088640"/>
                  </a:cubicBezTo>
                  <a:cubicBezTo>
                    <a:pt x="2635250" y="3100070"/>
                    <a:pt x="2618740" y="3111500"/>
                    <a:pt x="2593340" y="3116580"/>
                  </a:cubicBezTo>
                  <a:cubicBezTo>
                    <a:pt x="2547620" y="3124200"/>
                    <a:pt x="2437130" y="3100070"/>
                    <a:pt x="2383790" y="3091180"/>
                  </a:cubicBezTo>
                  <a:cubicBezTo>
                    <a:pt x="2349500" y="3084830"/>
                    <a:pt x="2326640" y="3081020"/>
                    <a:pt x="2301240" y="3070860"/>
                  </a:cubicBezTo>
                  <a:cubicBezTo>
                    <a:pt x="2274570" y="3060700"/>
                    <a:pt x="2247900" y="3048000"/>
                    <a:pt x="2226310" y="3028950"/>
                  </a:cubicBezTo>
                  <a:cubicBezTo>
                    <a:pt x="2203450" y="3008630"/>
                    <a:pt x="2184400" y="2979420"/>
                    <a:pt x="2169160" y="2950210"/>
                  </a:cubicBezTo>
                  <a:cubicBezTo>
                    <a:pt x="2152650" y="2921000"/>
                    <a:pt x="2147570" y="2871470"/>
                    <a:pt x="2132330" y="2852420"/>
                  </a:cubicBezTo>
                  <a:cubicBezTo>
                    <a:pt x="2122170" y="2839720"/>
                    <a:pt x="2106930" y="2838450"/>
                    <a:pt x="2099310" y="2829560"/>
                  </a:cubicBezTo>
                  <a:cubicBezTo>
                    <a:pt x="2090420" y="2819400"/>
                    <a:pt x="2082800" y="2807970"/>
                    <a:pt x="2080260" y="2794000"/>
                  </a:cubicBezTo>
                  <a:cubicBezTo>
                    <a:pt x="2077720" y="2776220"/>
                    <a:pt x="2080260" y="2749550"/>
                    <a:pt x="2087880" y="2734310"/>
                  </a:cubicBezTo>
                  <a:cubicBezTo>
                    <a:pt x="2092960" y="2721610"/>
                    <a:pt x="2103120" y="2711450"/>
                    <a:pt x="2113280" y="2705100"/>
                  </a:cubicBezTo>
                  <a:cubicBezTo>
                    <a:pt x="2124710" y="2697480"/>
                    <a:pt x="2136140" y="2691130"/>
                    <a:pt x="2151380" y="2689860"/>
                  </a:cubicBezTo>
                  <a:cubicBezTo>
                    <a:pt x="2174240" y="2689860"/>
                    <a:pt x="2213610" y="2702560"/>
                    <a:pt x="2237740" y="2717800"/>
                  </a:cubicBezTo>
                  <a:cubicBezTo>
                    <a:pt x="2261870" y="2733040"/>
                    <a:pt x="2282190" y="2753360"/>
                    <a:pt x="2298700" y="2777490"/>
                  </a:cubicBezTo>
                  <a:cubicBezTo>
                    <a:pt x="2316480" y="2805430"/>
                    <a:pt x="2329180" y="2842260"/>
                    <a:pt x="2340610" y="2876550"/>
                  </a:cubicBezTo>
                  <a:cubicBezTo>
                    <a:pt x="2352040" y="2912110"/>
                    <a:pt x="2336800" y="2965450"/>
                    <a:pt x="2364740" y="2989580"/>
                  </a:cubicBezTo>
                  <a:cubicBezTo>
                    <a:pt x="2406650" y="3025140"/>
                    <a:pt x="2560320" y="2988310"/>
                    <a:pt x="2626360" y="3007360"/>
                  </a:cubicBezTo>
                  <a:cubicBezTo>
                    <a:pt x="2669540" y="3020060"/>
                    <a:pt x="2719070" y="3034030"/>
                    <a:pt x="2726690" y="3060700"/>
                  </a:cubicBezTo>
                  <a:cubicBezTo>
                    <a:pt x="2735580" y="3091180"/>
                    <a:pt x="2688590" y="3154680"/>
                    <a:pt x="2653030" y="3186430"/>
                  </a:cubicBezTo>
                  <a:cubicBezTo>
                    <a:pt x="2614930" y="3221990"/>
                    <a:pt x="2534920" y="3255010"/>
                    <a:pt x="2501900" y="3260090"/>
                  </a:cubicBezTo>
                  <a:cubicBezTo>
                    <a:pt x="2486660" y="3261360"/>
                    <a:pt x="2477770" y="3257550"/>
                    <a:pt x="2466340" y="3252470"/>
                  </a:cubicBezTo>
                  <a:cubicBezTo>
                    <a:pt x="2456180" y="3247390"/>
                    <a:pt x="2446020" y="3241040"/>
                    <a:pt x="2439670" y="3230880"/>
                  </a:cubicBezTo>
                  <a:cubicBezTo>
                    <a:pt x="2430780" y="3218180"/>
                    <a:pt x="2423160" y="3196590"/>
                    <a:pt x="2424430" y="3180080"/>
                  </a:cubicBezTo>
                  <a:cubicBezTo>
                    <a:pt x="2425700" y="3163570"/>
                    <a:pt x="2435860" y="3143250"/>
                    <a:pt x="2446020" y="3131820"/>
                  </a:cubicBezTo>
                  <a:cubicBezTo>
                    <a:pt x="2454910" y="3122930"/>
                    <a:pt x="2459990" y="3119120"/>
                    <a:pt x="2477770" y="3114040"/>
                  </a:cubicBezTo>
                  <a:cubicBezTo>
                    <a:pt x="2532380" y="3097530"/>
                    <a:pt x="2785110" y="3068320"/>
                    <a:pt x="2853690" y="3086100"/>
                  </a:cubicBezTo>
                  <a:cubicBezTo>
                    <a:pt x="2881630" y="3093720"/>
                    <a:pt x="2899410" y="3106420"/>
                    <a:pt x="2908300" y="3124200"/>
                  </a:cubicBezTo>
                  <a:cubicBezTo>
                    <a:pt x="2918460" y="3141980"/>
                    <a:pt x="2915920" y="3173730"/>
                    <a:pt x="2908300" y="3191510"/>
                  </a:cubicBezTo>
                  <a:cubicBezTo>
                    <a:pt x="2901950" y="3206750"/>
                    <a:pt x="2893060" y="3215640"/>
                    <a:pt x="2870200" y="3225800"/>
                  </a:cubicBezTo>
                  <a:cubicBezTo>
                    <a:pt x="2800350" y="3258820"/>
                    <a:pt x="2472690" y="3342640"/>
                    <a:pt x="2385060" y="3300730"/>
                  </a:cubicBezTo>
                  <a:cubicBezTo>
                    <a:pt x="2334260" y="3276600"/>
                    <a:pt x="2296160" y="3177540"/>
                    <a:pt x="2305050" y="3166110"/>
                  </a:cubicBezTo>
                  <a:cubicBezTo>
                    <a:pt x="2310130" y="3159760"/>
                    <a:pt x="2340610" y="3168650"/>
                    <a:pt x="2353310" y="3177540"/>
                  </a:cubicBezTo>
                  <a:cubicBezTo>
                    <a:pt x="2366010" y="3186430"/>
                    <a:pt x="2378710" y="3202940"/>
                    <a:pt x="2382520" y="3218180"/>
                  </a:cubicBezTo>
                  <a:cubicBezTo>
                    <a:pt x="2385060" y="3237230"/>
                    <a:pt x="2378710" y="3267710"/>
                    <a:pt x="2367280" y="3282950"/>
                  </a:cubicBezTo>
                  <a:cubicBezTo>
                    <a:pt x="2357120" y="3295650"/>
                    <a:pt x="2332990" y="3312160"/>
                    <a:pt x="2322830" y="3305810"/>
                  </a:cubicBezTo>
                  <a:cubicBezTo>
                    <a:pt x="2306320" y="3296920"/>
                    <a:pt x="2296160" y="3182620"/>
                    <a:pt x="2312670" y="3168650"/>
                  </a:cubicBezTo>
                  <a:cubicBezTo>
                    <a:pt x="2321560" y="3161030"/>
                    <a:pt x="2348230" y="3171190"/>
                    <a:pt x="2360930" y="3180080"/>
                  </a:cubicBezTo>
                  <a:cubicBezTo>
                    <a:pt x="2373630" y="3188970"/>
                    <a:pt x="2386330" y="3206750"/>
                    <a:pt x="2390140" y="3221990"/>
                  </a:cubicBezTo>
                  <a:cubicBezTo>
                    <a:pt x="2393950" y="3237230"/>
                    <a:pt x="2391410" y="3257550"/>
                    <a:pt x="2383790" y="3271520"/>
                  </a:cubicBezTo>
                  <a:cubicBezTo>
                    <a:pt x="2377440" y="3285490"/>
                    <a:pt x="2368550" y="3293110"/>
                    <a:pt x="2346960" y="3304540"/>
                  </a:cubicBezTo>
                  <a:cubicBezTo>
                    <a:pt x="2270760" y="3343910"/>
                    <a:pt x="1851660" y="3429000"/>
                    <a:pt x="1767840" y="3425190"/>
                  </a:cubicBezTo>
                  <a:cubicBezTo>
                    <a:pt x="1743710" y="3423920"/>
                    <a:pt x="1733550" y="3420110"/>
                    <a:pt x="1722120" y="3409950"/>
                  </a:cubicBezTo>
                  <a:cubicBezTo>
                    <a:pt x="1709420" y="3398520"/>
                    <a:pt x="1697990" y="3369310"/>
                    <a:pt x="1697990" y="3354070"/>
                  </a:cubicBezTo>
                  <a:cubicBezTo>
                    <a:pt x="1696720" y="3342640"/>
                    <a:pt x="1700530" y="3332480"/>
                    <a:pt x="1706880" y="3323590"/>
                  </a:cubicBezTo>
                  <a:cubicBezTo>
                    <a:pt x="1715770" y="3312160"/>
                    <a:pt x="1723390" y="3305810"/>
                    <a:pt x="1744980" y="3294380"/>
                  </a:cubicBezTo>
                  <a:cubicBezTo>
                    <a:pt x="1822450" y="3255010"/>
                    <a:pt x="2167890" y="3154680"/>
                    <a:pt x="2327910" y="3120390"/>
                  </a:cubicBezTo>
                  <a:cubicBezTo>
                    <a:pt x="2435860" y="3096260"/>
                    <a:pt x="2548890" y="3069590"/>
                    <a:pt x="2606040" y="3082290"/>
                  </a:cubicBezTo>
                  <a:cubicBezTo>
                    <a:pt x="2633980" y="3087370"/>
                    <a:pt x="2654300" y="3101340"/>
                    <a:pt x="2664460" y="3119120"/>
                  </a:cubicBezTo>
                  <a:cubicBezTo>
                    <a:pt x="2674620" y="3136900"/>
                    <a:pt x="2675890" y="3169920"/>
                    <a:pt x="2667000" y="3188970"/>
                  </a:cubicBezTo>
                  <a:cubicBezTo>
                    <a:pt x="2659380" y="3206750"/>
                    <a:pt x="2637790" y="3223260"/>
                    <a:pt x="2612390" y="3230880"/>
                  </a:cubicBezTo>
                  <a:cubicBezTo>
                    <a:pt x="2566670" y="3242310"/>
                    <a:pt x="2470150" y="3219450"/>
                    <a:pt x="2409190" y="3209290"/>
                  </a:cubicBezTo>
                  <a:cubicBezTo>
                    <a:pt x="2360930" y="3200400"/>
                    <a:pt x="2308860" y="3188970"/>
                    <a:pt x="2278380" y="3173730"/>
                  </a:cubicBezTo>
                  <a:cubicBezTo>
                    <a:pt x="2259330" y="3166110"/>
                    <a:pt x="2244090" y="3159760"/>
                    <a:pt x="2236470" y="3145790"/>
                  </a:cubicBezTo>
                  <a:cubicBezTo>
                    <a:pt x="2226310" y="3129280"/>
                    <a:pt x="2222500" y="3097530"/>
                    <a:pt x="2227580" y="3079750"/>
                  </a:cubicBezTo>
                  <a:cubicBezTo>
                    <a:pt x="2232660" y="3063240"/>
                    <a:pt x="2246630" y="3050540"/>
                    <a:pt x="2261870" y="3041650"/>
                  </a:cubicBezTo>
                  <a:cubicBezTo>
                    <a:pt x="2279650" y="3031490"/>
                    <a:pt x="2307590" y="3031490"/>
                    <a:pt x="2335530" y="3028950"/>
                  </a:cubicBezTo>
                  <a:cubicBezTo>
                    <a:pt x="2371090" y="3026410"/>
                    <a:pt x="2434590" y="3027680"/>
                    <a:pt x="2461260" y="3034030"/>
                  </a:cubicBezTo>
                  <a:cubicBezTo>
                    <a:pt x="2475230" y="3037840"/>
                    <a:pt x="2482850" y="3041650"/>
                    <a:pt x="2490470" y="3048000"/>
                  </a:cubicBezTo>
                  <a:cubicBezTo>
                    <a:pt x="2499360" y="3054350"/>
                    <a:pt x="2505710" y="3063240"/>
                    <a:pt x="2509520" y="3074670"/>
                  </a:cubicBezTo>
                  <a:cubicBezTo>
                    <a:pt x="2514600" y="3087370"/>
                    <a:pt x="2517140" y="3107690"/>
                    <a:pt x="2510790" y="3121660"/>
                  </a:cubicBezTo>
                  <a:cubicBezTo>
                    <a:pt x="2504440" y="3138170"/>
                    <a:pt x="2493010" y="3153410"/>
                    <a:pt x="2465070" y="3164840"/>
                  </a:cubicBezTo>
                  <a:cubicBezTo>
                    <a:pt x="2369820" y="3204210"/>
                    <a:pt x="1833880" y="3215640"/>
                    <a:pt x="1739900" y="3195320"/>
                  </a:cubicBezTo>
                  <a:cubicBezTo>
                    <a:pt x="1714500" y="3190240"/>
                    <a:pt x="1705610" y="3183890"/>
                    <a:pt x="1695450" y="3172460"/>
                  </a:cubicBezTo>
                  <a:cubicBezTo>
                    <a:pt x="1685290" y="3161030"/>
                    <a:pt x="1678940" y="3140710"/>
                    <a:pt x="1677670" y="3126740"/>
                  </a:cubicBezTo>
                  <a:cubicBezTo>
                    <a:pt x="1677670" y="3115310"/>
                    <a:pt x="1680210" y="3105150"/>
                    <a:pt x="1686560" y="3094990"/>
                  </a:cubicBezTo>
                  <a:cubicBezTo>
                    <a:pt x="1692910" y="3082290"/>
                    <a:pt x="1701800" y="3070860"/>
                    <a:pt x="1722120" y="3061970"/>
                  </a:cubicBezTo>
                  <a:cubicBezTo>
                    <a:pt x="1771650" y="3040380"/>
                    <a:pt x="1926590" y="3041650"/>
                    <a:pt x="2009140" y="3027680"/>
                  </a:cubicBezTo>
                  <a:cubicBezTo>
                    <a:pt x="2073910" y="3016250"/>
                    <a:pt x="2114550" y="3006090"/>
                    <a:pt x="2178050" y="2989580"/>
                  </a:cubicBezTo>
                  <a:cubicBezTo>
                    <a:pt x="2259330" y="2966720"/>
                    <a:pt x="2401570" y="2895600"/>
                    <a:pt x="2456180" y="2899410"/>
                  </a:cubicBezTo>
                  <a:cubicBezTo>
                    <a:pt x="2480310" y="2900680"/>
                    <a:pt x="2494280" y="2912110"/>
                    <a:pt x="2505710" y="2923540"/>
                  </a:cubicBezTo>
                  <a:cubicBezTo>
                    <a:pt x="2514600" y="2932430"/>
                    <a:pt x="2520950" y="2943860"/>
                    <a:pt x="2523490" y="2955290"/>
                  </a:cubicBezTo>
                  <a:cubicBezTo>
                    <a:pt x="2527300" y="2966720"/>
                    <a:pt x="2528570" y="2979420"/>
                    <a:pt x="2524760" y="2992120"/>
                  </a:cubicBezTo>
                  <a:cubicBezTo>
                    <a:pt x="2520950" y="3007360"/>
                    <a:pt x="2514600" y="3026410"/>
                    <a:pt x="2495550" y="3039110"/>
                  </a:cubicBezTo>
                  <a:cubicBezTo>
                    <a:pt x="2456180" y="3064510"/>
                    <a:pt x="2301240" y="3087370"/>
                    <a:pt x="2255520" y="3075940"/>
                  </a:cubicBezTo>
                  <a:cubicBezTo>
                    <a:pt x="2233930" y="3069590"/>
                    <a:pt x="2222500" y="3056890"/>
                    <a:pt x="2213610" y="3042920"/>
                  </a:cubicBezTo>
                  <a:cubicBezTo>
                    <a:pt x="2205990" y="3027680"/>
                    <a:pt x="2203450" y="3004820"/>
                    <a:pt x="2204720" y="2990850"/>
                  </a:cubicBezTo>
                  <a:cubicBezTo>
                    <a:pt x="2207260" y="2978150"/>
                    <a:pt x="2212340" y="2966720"/>
                    <a:pt x="2219960" y="2957830"/>
                  </a:cubicBezTo>
                  <a:cubicBezTo>
                    <a:pt x="2230120" y="2946400"/>
                    <a:pt x="2250440" y="2934970"/>
                    <a:pt x="2265680" y="2931160"/>
                  </a:cubicBezTo>
                  <a:cubicBezTo>
                    <a:pt x="2278380" y="2928620"/>
                    <a:pt x="2284730" y="2928620"/>
                    <a:pt x="2301240" y="2933700"/>
                  </a:cubicBezTo>
                  <a:cubicBezTo>
                    <a:pt x="2344420" y="2947670"/>
                    <a:pt x="2487930" y="3022600"/>
                    <a:pt x="2526030" y="3069590"/>
                  </a:cubicBezTo>
                  <a:cubicBezTo>
                    <a:pt x="2547620" y="3096260"/>
                    <a:pt x="2538730" y="3136900"/>
                    <a:pt x="2555240" y="3150870"/>
                  </a:cubicBezTo>
                  <a:cubicBezTo>
                    <a:pt x="2567940" y="3159760"/>
                    <a:pt x="2590800" y="3149600"/>
                    <a:pt x="2603500" y="3157220"/>
                  </a:cubicBezTo>
                  <a:cubicBezTo>
                    <a:pt x="2617470" y="3164840"/>
                    <a:pt x="2630170" y="3181350"/>
                    <a:pt x="2635250" y="3195320"/>
                  </a:cubicBezTo>
                  <a:cubicBezTo>
                    <a:pt x="2640330" y="3209290"/>
                    <a:pt x="2639060" y="3229610"/>
                    <a:pt x="2633980" y="3243580"/>
                  </a:cubicBezTo>
                  <a:cubicBezTo>
                    <a:pt x="2627630" y="3257550"/>
                    <a:pt x="2618740" y="3268980"/>
                    <a:pt x="2599690" y="3279140"/>
                  </a:cubicBezTo>
                  <a:cubicBezTo>
                    <a:pt x="2553970" y="3305810"/>
                    <a:pt x="2415540" y="3312160"/>
                    <a:pt x="2326640" y="3337560"/>
                  </a:cubicBezTo>
                  <a:cubicBezTo>
                    <a:pt x="2236470" y="3362960"/>
                    <a:pt x="2143760" y="3407410"/>
                    <a:pt x="2062480" y="3432810"/>
                  </a:cubicBezTo>
                  <a:cubicBezTo>
                    <a:pt x="1992630" y="3455670"/>
                    <a:pt x="1908810" y="3484880"/>
                    <a:pt x="1865630" y="3484880"/>
                  </a:cubicBezTo>
                  <a:cubicBezTo>
                    <a:pt x="1844040" y="3483610"/>
                    <a:pt x="1830070" y="3478530"/>
                    <a:pt x="1817370" y="3469640"/>
                  </a:cubicBezTo>
                  <a:cubicBezTo>
                    <a:pt x="1805940" y="3459480"/>
                    <a:pt x="1795780" y="3440430"/>
                    <a:pt x="1791970" y="3426460"/>
                  </a:cubicBezTo>
                  <a:cubicBezTo>
                    <a:pt x="1789430" y="3415030"/>
                    <a:pt x="1789430" y="3403600"/>
                    <a:pt x="1794510" y="3392170"/>
                  </a:cubicBezTo>
                  <a:cubicBezTo>
                    <a:pt x="1799590" y="3378200"/>
                    <a:pt x="1808480" y="3364230"/>
                    <a:pt x="1824990" y="3352800"/>
                  </a:cubicBezTo>
                  <a:cubicBezTo>
                    <a:pt x="1852930" y="3332480"/>
                    <a:pt x="1912620" y="3329940"/>
                    <a:pt x="1962150" y="3309620"/>
                  </a:cubicBezTo>
                  <a:cubicBezTo>
                    <a:pt x="2029460" y="3281680"/>
                    <a:pt x="2117090" y="3223260"/>
                    <a:pt x="2188210" y="3196590"/>
                  </a:cubicBezTo>
                  <a:cubicBezTo>
                    <a:pt x="2245360" y="3176270"/>
                    <a:pt x="2352040" y="3161030"/>
                    <a:pt x="2350770" y="3157220"/>
                  </a:cubicBezTo>
                  <a:cubicBezTo>
                    <a:pt x="2350770" y="3153410"/>
                    <a:pt x="2225040" y="3164840"/>
                    <a:pt x="2169160" y="3176270"/>
                  </a:cubicBezTo>
                  <a:cubicBezTo>
                    <a:pt x="2122170" y="3186430"/>
                    <a:pt x="2089150" y="3205480"/>
                    <a:pt x="2039620" y="3216910"/>
                  </a:cubicBezTo>
                  <a:cubicBezTo>
                    <a:pt x="1979930" y="3230880"/>
                    <a:pt x="1871980" y="3255010"/>
                    <a:pt x="1832610" y="3249930"/>
                  </a:cubicBezTo>
                  <a:cubicBezTo>
                    <a:pt x="1816100" y="3247390"/>
                    <a:pt x="1808480" y="3243580"/>
                    <a:pt x="1798320" y="3235960"/>
                  </a:cubicBezTo>
                  <a:cubicBezTo>
                    <a:pt x="1785620" y="3224530"/>
                    <a:pt x="1771650" y="3206750"/>
                    <a:pt x="1769110" y="3188970"/>
                  </a:cubicBezTo>
                  <a:cubicBezTo>
                    <a:pt x="1766570" y="3168650"/>
                    <a:pt x="1769110" y="3143250"/>
                    <a:pt x="1789430" y="3119120"/>
                  </a:cubicBezTo>
                  <a:cubicBezTo>
                    <a:pt x="1840230" y="3063240"/>
                    <a:pt x="2117090" y="2960370"/>
                    <a:pt x="2198370" y="2950210"/>
                  </a:cubicBezTo>
                  <a:cubicBezTo>
                    <a:pt x="2230120" y="2946400"/>
                    <a:pt x="2251710" y="2948940"/>
                    <a:pt x="2269490" y="2961640"/>
                  </a:cubicBezTo>
                  <a:cubicBezTo>
                    <a:pt x="2286000" y="2974340"/>
                    <a:pt x="2299970" y="3006090"/>
                    <a:pt x="2299970" y="3026410"/>
                  </a:cubicBezTo>
                  <a:cubicBezTo>
                    <a:pt x="2301240" y="3044190"/>
                    <a:pt x="2291080" y="3064510"/>
                    <a:pt x="2279650" y="3077210"/>
                  </a:cubicBezTo>
                  <a:cubicBezTo>
                    <a:pt x="2266950" y="3089910"/>
                    <a:pt x="2250440" y="3086100"/>
                    <a:pt x="2228850" y="3100070"/>
                  </a:cubicBezTo>
                  <a:cubicBezTo>
                    <a:pt x="2180590" y="3129280"/>
                    <a:pt x="2076450" y="3233420"/>
                    <a:pt x="2012950" y="3272790"/>
                  </a:cubicBezTo>
                  <a:cubicBezTo>
                    <a:pt x="1969770" y="3299460"/>
                    <a:pt x="1932940" y="3314700"/>
                    <a:pt x="1896110" y="3327400"/>
                  </a:cubicBezTo>
                  <a:cubicBezTo>
                    <a:pt x="1868170" y="3337560"/>
                    <a:pt x="1847850" y="3343910"/>
                    <a:pt x="1816100" y="3345180"/>
                  </a:cubicBezTo>
                  <a:cubicBezTo>
                    <a:pt x="1774190" y="3347720"/>
                    <a:pt x="1714500" y="3343910"/>
                    <a:pt x="1663700" y="3328670"/>
                  </a:cubicBezTo>
                  <a:cubicBezTo>
                    <a:pt x="1606550" y="3312160"/>
                    <a:pt x="1541780" y="3280410"/>
                    <a:pt x="1490980" y="3242310"/>
                  </a:cubicBezTo>
                  <a:cubicBezTo>
                    <a:pt x="1438910" y="3201670"/>
                    <a:pt x="1388110" y="3138170"/>
                    <a:pt x="1356360" y="3091180"/>
                  </a:cubicBezTo>
                  <a:cubicBezTo>
                    <a:pt x="1333500" y="3055620"/>
                    <a:pt x="1323340" y="3030220"/>
                    <a:pt x="1308100" y="2990850"/>
                  </a:cubicBezTo>
                  <a:cubicBezTo>
                    <a:pt x="1287780" y="2937510"/>
                    <a:pt x="1270000" y="2870200"/>
                    <a:pt x="1253490" y="2799080"/>
                  </a:cubicBezTo>
                  <a:cubicBezTo>
                    <a:pt x="1234440" y="2710180"/>
                    <a:pt x="1209040" y="2570480"/>
                    <a:pt x="1202690" y="2496820"/>
                  </a:cubicBezTo>
                  <a:cubicBezTo>
                    <a:pt x="1200150" y="2453640"/>
                    <a:pt x="1198880" y="2419350"/>
                    <a:pt x="1205230" y="2396490"/>
                  </a:cubicBezTo>
                  <a:cubicBezTo>
                    <a:pt x="1209040" y="2382520"/>
                    <a:pt x="1212850" y="2373630"/>
                    <a:pt x="1221740" y="2364740"/>
                  </a:cubicBezTo>
                  <a:cubicBezTo>
                    <a:pt x="1233170" y="2353310"/>
                    <a:pt x="1252220" y="2340610"/>
                    <a:pt x="1270000" y="2340610"/>
                  </a:cubicBezTo>
                  <a:cubicBezTo>
                    <a:pt x="1289050" y="2339340"/>
                    <a:pt x="1320800" y="2352040"/>
                    <a:pt x="1334770" y="2366010"/>
                  </a:cubicBezTo>
                  <a:cubicBezTo>
                    <a:pt x="1346200" y="2378710"/>
                    <a:pt x="1352550" y="2397760"/>
                    <a:pt x="1352550" y="2416810"/>
                  </a:cubicBezTo>
                  <a:cubicBezTo>
                    <a:pt x="1352550" y="2438400"/>
                    <a:pt x="1342390" y="2472690"/>
                    <a:pt x="1325880" y="2490470"/>
                  </a:cubicBezTo>
                  <a:cubicBezTo>
                    <a:pt x="1306830" y="2510790"/>
                    <a:pt x="1272540" y="2522220"/>
                    <a:pt x="1243330" y="2529840"/>
                  </a:cubicBezTo>
                  <a:cubicBezTo>
                    <a:pt x="1212850" y="2538730"/>
                    <a:pt x="1184910" y="2541270"/>
                    <a:pt x="1146810" y="2541270"/>
                  </a:cubicBezTo>
                  <a:cubicBezTo>
                    <a:pt x="1090930" y="2541270"/>
                    <a:pt x="994410" y="2532380"/>
                    <a:pt x="942340" y="2515870"/>
                  </a:cubicBezTo>
                  <a:cubicBezTo>
                    <a:pt x="906780" y="2505710"/>
                    <a:pt x="883920" y="2496820"/>
                    <a:pt x="859790" y="2473960"/>
                  </a:cubicBezTo>
                  <a:cubicBezTo>
                    <a:pt x="826770" y="2442210"/>
                    <a:pt x="789940" y="2387600"/>
                    <a:pt x="777240" y="2325370"/>
                  </a:cubicBezTo>
                  <a:cubicBezTo>
                    <a:pt x="759460" y="2240280"/>
                    <a:pt x="789940" y="2089150"/>
                    <a:pt x="806450" y="1997710"/>
                  </a:cubicBezTo>
                  <a:cubicBezTo>
                    <a:pt x="819150" y="1930400"/>
                    <a:pt x="826770" y="1863090"/>
                    <a:pt x="854710" y="1826260"/>
                  </a:cubicBezTo>
                  <a:cubicBezTo>
                    <a:pt x="873760" y="1799590"/>
                    <a:pt x="900430" y="1780540"/>
                    <a:pt x="928370" y="1778000"/>
                  </a:cubicBezTo>
                  <a:cubicBezTo>
                    <a:pt x="962660" y="1774190"/>
                    <a:pt x="1013460" y="1805940"/>
                    <a:pt x="1046480" y="1823720"/>
                  </a:cubicBezTo>
                  <a:cubicBezTo>
                    <a:pt x="1074420" y="1840230"/>
                    <a:pt x="1088390" y="1852930"/>
                    <a:pt x="1117600" y="1879600"/>
                  </a:cubicBezTo>
                  <a:cubicBezTo>
                    <a:pt x="1173480" y="1930400"/>
                    <a:pt x="1285240" y="2043430"/>
                    <a:pt x="1344930" y="2122170"/>
                  </a:cubicBezTo>
                  <a:cubicBezTo>
                    <a:pt x="1393190" y="2185670"/>
                    <a:pt x="1423670" y="2241550"/>
                    <a:pt x="1459230" y="2308860"/>
                  </a:cubicBezTo>
                  <a:cubicBezTo>
                    <a:pt x="1497330" y="2379980"/>
                    <a:pt x="1536700" y="2467610"/>
                    <a:pt x="1564640" y="2542540"/>
                  </a:cubicBezTo>
                  <a:cubicBezTo>
                    <a:pt x="1590040" y="2608580"/>
                    <a:pt x="1610360" y="2668270"/>
                    <a:pt x="1625600" y="2734310"/>
                  </a:cubicBezTo>
                  <a:cubicBezTo>
                    <a:pt x="1642110" y="2802890"/>
                    <a:pt x="1653540" y="2872740"/>
                    <a:pt x="1657350" y="2945130"/>
                  </a:cubicBezTo>
                  <a:cubicBezTo>
                    <a:pt x="1661160" y="3020060"/>
                    <a:pt x="1666240" y="3111500"/>
                    <a:pt x="1644650" y="3177540"/>
                  </a:cubicBezTo>
                  <a:cubicBezTo>
                    <a:pt x="1626870" y="3233420"/>
                    <a:pt x="1572260" y="3281680"/>
                    <a:pt x="1555750" y="3322320"/>
                  </a:cubicBezTo>
                  <a:cubicBezTo>
                    <a:pt x="1544320" y="3351530"/>
                    <a:pt x="1551940" y="3380740"/>
                    <a:pt x="1537970" y="3398520"/>
                  </a:cubicBezTo>
                  <a:cubicBezTo>
                    <a:pt x="1526540" y="3413760"/>
                    <a:pt x="1506220" y="3425190"/>
                    <a:pt x="1487170" y="3426460"/>
                  </a:cubicBezTo>
                  <a:cubicBezTo>
                    <a:pt x="1465580" y="3427730"/>
                    <a:pt x="1431290" y="3417570"/>
                    <a:pt x="1414780" y="3399790"/>
                  </a:cubicBezTo>
                  <a:cubicBezTo>
                    <a:pt x="1395730" y="3382010"/>
                    <a:pt x="1384300" y="3342640"/>
                    <a:pt x="1381760" y="3314700"/>
                  </a:cubicBezTo>
                  <a:cubicBezTo>
                    <a:pt x="1377950" y="3288030"/>
                    <a:pt x="1384300" y="3266440"/>
                    <a:pt x="1393190" y="3233420"/>
                  </a:cubicBezTo>
                  <a:cubicBezTo>
                    <a:pt x="1408430" y="3176270"/>
                    <a:pt x="1451610" y="3053080"/>
                    <a:pt x="1483360" y="3004820"/>
                  </a:cubicBezTo>
                  <a:cubicBezTo>
                    <a:pt x="1501140" y="2976880"/>
                    <a:pt x="1515110" y="2961640"/>
                    <a:pt x="1539240" y="2948940"/>
                  </a:cubicBezTo>
                  <a:cubicBezTo>
                    <a:pt x="1567180" y="2933700"/>
                    <a:pt x="1610360" y="2918460"/>
                    <a:pt x="1640840" y="2927350"/>
                  </a:cubicBezTo>
                  <a:cubicBezTo>
                    <a:pt x="1676400" y="2937510"/>
                    <a:pt x="1723390" y="2988310"/>
                    <a:pt x="1733550" y="3021330"/>
                  </a:cubicBezTo>
                  <a:cubicBezTo>
                    <a:pt x="1741170" y="3048000"/>
                    <a:pt x="1725930" y="3077210"/>
                    <a:pt x="1714500" y="3105150"/>
                  </a:cubicBezTo>
                  <a:cubicBezTo>
                    <a:pt x="1701800" y="3138170"/>
                    <a:pt x="1677670" y="3175000"/>
                    <a:pt x="1653540" y="3205480"/>
                  </a:cubicBezTo>
                  <a:cubicBezTo>
                    <a:pt x="1628140" y="3235960"/>
                    <a:pt x="1606550" y="3277870"/>
                    <a:pt x="1568450" y="3288030"/>
                  </a:cubicBezTo>
                  <a:cubicBezTo>
                    <a:pt x="1515110" y="3303270"/>
                    <a:pt x="1389380" y="3252470"/>
                    <a:pt x="1351280" y="3235960"/>
                  </a:cubicBezTo>
                  <a:cubicBezTo>
                    <a:pt x="1336040" y="3228340"/>
                    <a:pt x="1329690" y="3225800"/>
                    <a:pt x="1322070" y="3215640"/>
                  </a:cubicBezTo>
                  <a:cubicBezTo>
                    <a:pt x="1313180" y="3202940"/>
                    <a:pt x="1303020" y="3182620"/>
                    <a:pt x="1303020" y="3166110"/>
                  </a:cubicBezTo>
                  <a:cubicBezTo>
                    <a:pt x="1304290" y="3149600"/>
                    <a:pt x="1311910" y="3128010"/>
                    <a:pt x="1322070" y="3116580"/>
                  </a:cubicBezTo>
                  <a:cubicBezTo>
                    <a:pt x="1333500" y="3103880"/>
                    <a:pt x="1343660" y="3098800"/>
                    <a:pt x="1369060" y="3091180"/>
                  </a:cubicBezTo>
                  <a:cubicBezTo>
                    <a:pt x="1455420" y="3064510"/>
                    <a:pt x="1866900" y="3007360"/>
                    <a:pt x="1963420" y="3025140"/>
                  </a:cubicBezTo>
                  <a:cubicBezTo>
                    <a:pt x="1996440" y="3030220"/>
                    <a:pt x="2012950" y="3041650"/>
                    <a:pt x="2025650" y="3056890"/>
                  </a:cubicBezTo>
                  <a:cubicBezTo>
                    <a:pt x="2037080" y="3070860"/>
                    <a:pt x="2042160" y="3091180"/>
                    <a:pt x="2039620" y="3108960"/>
                  </a:cubicBezTo>
                  <a:cubicBezTo>
                    <a:pt x="2035810" y="3128010"/>
                    <a:pt x="2023110" y="3150870"/>
                    <a:pt x="2000250" y="3167380"/>
                  </a:cubicBezTo>
                  <a:cubicBezTo>
                    <a:pt x="1957070" y="3196590"/>
                    <a:pt x="1851660" y="3205480"/>
                    <a:pt x="1767840" y="3219450"/>
                  </a:cubicBezTo>
                  <a:cubicBezTo>
                    <a:pt x="1670050" y="3233420"/>
                    <a:pt x="1517650" y="3251200"/>
                    <a:pt x="1447800" y="3246120"/>
                  </a:cubicBezTo>
                  <a:cubicBezTo>
                    <a:pt x="1413510" y="3243580"/>
                    <a:pt x="1371600" y="3235960"/>
                    <a:pt x="1371600" y="3228340"/>
                  </a:cubicBezTo>
                  <a:cubicBezTo>
                    <a:pt x="1370330" y="3219450"/>
                    <a:pt x="1449070" y="3195320"/>
                    <a:pt x="1450340" y="3196590"/>
                  </a:cubicBezTo>
                  <a:cubicBezTo>
                    <a:pt x="1450340" y="3197860"/>
                    <a:pt x="1408430" y="3225800"/>
                    <a:pt x="1389380" y="3227070"/>
                  </a:cubicBezTo>
                  <a:cubicBezTo>
                    <a:pt x="1372870" y="3227070"/>
                    <a:pt x="1353820" y="3218180"/>
                    <a:pt x="1341120" y="3208020"/>
                  </a:cubicBezTo>
                  <a:cubicBezTo>
                    <a:pt x="1329690" y="3196590"/>
                    <a:pt x="1319530" y="3177540"/>
                    <a:pt x="1318260" y="3161030"/>
                  </a:cubicBezTo>
                  <a:cubicBezTo>
                    <a:pt x="1316990" y="3145790"/>
                    <a:pt x="1319530" y="3130550"/>
                    <a:pt x="1332230" y="3111500"/>
                  </a:cubicBezTo>
                  <a:cubicBezTo>
                    <a:pt x="1361440" y="3068320"/>
                    <a:pt x="1498600" y="2961640"/>
                    <a:pt x="1551940" y="2946400"/>
                  </a:cubicBezTo>
                  <a:cubicBezTo>
                    <a:pt x="1577340" y="2940050"/>
                    <a:pt x="1598930" y="2941320"/>
                    <a:pt x="1614170" y="2951480"/>
                  </a:cubicBezTo>
                  <a:cubicBezTo>
                    <a:pt x="1629410" y="2961640"/>
                    <a:pt x="1643380" y="2988310"/>
                    <a:pt x="1644650" y="3004820"/>
                  </a:cubicBezTo>
                  <a:cubicBezTo>
                    <a:pt x="1647190" y="3020060"/>
                    <a:pt x="1639570" y="3035300"/>
                    <a:pt x="1630680" y="3050540"/>
                  </a:cubicBezTo>
                  <a:cubicBezTo>
                    <a:pt x="1616710" y="3069590"/>
                    <a:pt x="1590040" y="3084830"/>
                    <a:pt x="1562100" y="3106420"/>
                  </a:cubicBezTo>
                  <a:cubicBezTo>
                    <a:pt x="1518920" y="3138170"/>
                    <a:pt x="1466850" y="3176270"/>
                    <a:pt x="1394460" y="3220720"/>
                  </a:cubicBezTo>
                  <a:cubicBezTo>
                    <a:pt x="1272540" y="3294380"/>
                    <a:pt x="970280" y="3464560"/>
                    <a:pt x="891540" y="3493770"/>
                  </a:cubicBezTo>
                  <a:cubicBezTo>
                    <a:pt x="868680" y="3502660"/>
                    <a:pt x="859790" y="3506470"/>
                    <a:pt x="845820" y="3505200"/>
                  </a:cubicBezTo>
                  <a:cubicBezTo>
                    <a:pt x="834390" y="3503930"/>
                    <a:pt x="824230" y="3500120"/>
                    <a:pt x="816610" y="3493770"/>
                  </a:cubicBezTo>
                  <a:cubicBezTo>
                    <a:pt x="807720" y="3487420"/>
                    <a:pt x="800100" y="3479800"/>
                    <a:pt x="795020" y="3469640"/>
                  </a:cubicBezTo>
                  <a:cubicBezTo>
                    <a:pt x="789940" y="3458210"/>
                    <a:pt x="784860" y="3440430"/>
                    <a:pt x="789940" y="3423920"/>
                  </a:cubicBezTo>
                  <a:cubicBezTo>
                    <a:pt x="800100" y="3394710"/>
                    <a:pt x="842010" y="3360420"/>
                    <a:pt x="882650" y="3322320"/>
                  </a:cubicBezTo>
                  <a:cubicBezTo>
                    <a:pt x="944880" y="3260090"/>
                    <a:pt x="1040130" y="3177540"/>
                    <a:pt x="1136650" y="3098800"/>
                  </a:cubicBezTo>
                  <a:cubicBezTo>
                    <a:pt x="1257300" y="3002280"/>
                    <a:pt x="1460500" y="2848610"/>
                    <a:pt x="1551940" y="2786380"/>
                  </a:cubicBezTo>
                  <a:cubicBezTo>
                    <a:pt x="1595120" y="2755900"/>
                    <a:pt x="1621790" y="2735580"/>
                    <a:pt x="1649730" y="2725420"/>
                  </a:cubicBezTo>
                  <a:cubicBezTo>
                    <a:pt x="1668780" y="2719070"/>
                    <a:pt x="1684020" y="2715260"/>
                    <a:pt x="1700530" y="2720340"/>
                  </a:cubicBezTo>
                  <a:cubicBezTo>
                    <a:pt x="1717040" y="2725420"/>
                    <a:pt x="1741170" y="2745740"/>
                    <a:pt x="1748790" y="2763520"/>
                  </a:cubicBezTo>
                  <a:cubicBezTo>
                    <a:pt x="1755140" y="2782570"/>
                    <a:pt x="1753870" y="2802890"/>
                    <a:pt x="1741170" y="2830830"/>
                  </a:cubicBezTo>
                  <a:cubicBezTo>
                    <a:pt x="1715770" y="2889250"/>
                    <a:pt x="1598930" y="3008630"/>
                    <a:pt x="1527810" y="3074670"/>
                  </a:cubicBezTo>
                  <a:cubicBezTo>
                    <a:pt x="1468120" y="3130550"/>
                    <a:pt x="1394460" y="3196590"/>
                    <a:pt x="1347470" y="3209290"/>
                  </a:cubicBezTo>
                  <a:cubicBezTo>
                    <a:pt x="1322070" y="3216910"/>
                    <a:pt x="1297940" y="3213100"/>
                    <a:pt x="1282700" y="3204210"/>
                  </a:cubicBezTo>
                  <a:cubicBezTo>
                    <a:pt x="1268730" y="3195320"/>
                    <a:pt x="1257300" y="3177540"/>
                    <a:pt x="1253490" y="3163570"/>
                  </a:cubicBezTo>
                  <a:cubicBezTo>
                    <a:pt x="1249680" y="3152140"/>
                    <a:pt x="1248410" y="3144520"/>
                    <a:pt x="1252220" y="3130550"/>
                  </a:cubicBezTo>
                  <a:cubicBezTo>
                    <a:pt x="1259840" y="3093720"/>
                    <a:pt x="1316990" y="3011170"/>
                    <a:pt x="1342390" y="2951480"/>
                  </a:cubicBezTo>
                  <a:cubicBezTo>
                    <a:pt x="1365250" y="2896870"/>
                    <a:pt x="1389380" y="2835910"/>
                    <a:pt x="1397000" y="2788920"/>
                  </a:cubicBezTo>
                  <a:cubicBezTo>
                    <a:pt x="1403350" y="2754630"/>
                    <a:pt x="1386840" y="2719070"/>
                    <a:pt x="1397000" y="2698750"/>
                  </a:cubicBezTo>
                  <a:cubicBezTo>
                    <a:pt x="1404620" y="2683510"/>
                    <a:pt x="1422400" y="2674620"/>
                    <a:pt x="1436370" y="2669540"/>
                  </a:cubicBezTo>
                  <a:cubicBezTo>
                    <a:pt x="1446530" y="2665730"/>
                    <a:pt x="1457960" y="2665730"/>
                    <a:pt x="1469390" y="2668270"/>
                  </a:cubicBezTo>
                  <a:cubicBezTo>
                    <a:pt x="1483360" y="2672080"/>
                    <a:pt x="1501140" y="2684780"/>
                    <a:pt x="1510030" y="2694940"/>
                  </a:cubicBezTo>
                  <a:cubicBezTo>
                    <a:pt x="1517650" y="2703830"/>
                    <a:pt x="1521460" y="2713990"/>
                    <a:pt x="1522730" y="2725420"/>
                  </a:cubicBezTo>
                  <a:cubicBezTo>
                    <a:pt x="1524000" y="2739390"/>
                    <a:pt x="1522730" y="2750820"/>
                    <a:pt x="1512570" y="2773680"/>
                  </a:cubicBezTo>
                  <a:cubicBezTo>
                    <a:pt x="1485900" y="2839720"/>
                    <a:pt x="1348740" y="3049270"/>
                    <a:pt x="1275080" y="3134360"/>
                  </a:cubicBezTo>
                  <a:cubicBezTo>
                    <a:pt x="1225550" y="3188970"/>
                    <a:pt x="1181100" y="3243580"/>
                    <a:pt x="1135380" y="3252470"/>
                  </a:cubicBezTo>
                  <a:cubicBezTo>
                    <a:pt x="1101090" y="3260090"/>
                    <a:pt x="1042670" y="3243580"/>
                    <a:pt x="1033780" y="3221990"/>
                  </a:cubicBezTo>
                  <a:cubicBezTo>
                    <a:pt x="1024890" y="3197860"/>
                    <a:pt x="1057910" y="3143250"/>
                    <a:pt x="1097280" y="3110230"/>
                  </a:cubicBezTo>
                  <a:cubicBezTo>
                    <a:pt x="1168400" y="3049270"/>
                    <a:pt x="1397000" y="3008630"/>
                    <a:pt x="1498600" y="2964180"/>
                  </a:cubicBezTo>
                  <a:cubicBezTo>
                    <a:pt x="1563370" y="2936240"/>
                    <a:pt x="1614170" y="2882900"/>
                    <a:pt x="1652270" y="2884170"/>
                  </a:cubicBezTo>
                  <a:cubicBezTo>
                    <a:pt x="1677670" y="2885440"/>
                    <a:pt x="1701800" y="2905760"/>
                    <a:pt x="1711960" y="2922270"/>
                  </a:cubicBezTo>
                  <a:cubicBezTo>
                    <a:pt x="1722120" y="2937510"/>
                    <a:pt x="1724660" y="2959100"/>
                    <a:pt x="1720850" y="2975610"/>
                  </a:cubicBezTo>
                  <a:cubicBezTo>
                    <a:pt x="1717040" y="2992120"/>
                    <a:pt x="1705610" y="3011170"/>
                    <a:pt x="1691640" y="3021330"/>
                  </a:cubicBezTo>
                  <a:cubicBezTo>
                    <a:pt x="1677670" y="3030220"/>
                    <a:pt x="1664970" y="3034030"/>
                    <a:pt x="1639570" y="3035300"/>
                  </a:cubicBezTo>
                  <a:cubicBezTo>
                    <a:pt x="1582420" y="3039110"/>
                    <a:pt x="1427480" y="2995930"/>
                    <a:pt x="1342390" y="2989580"/>
                  </a:cubicBezTo>
                  <a:cubicBezTo>
                    <a:pt x="1281430" y="2984500"/>
                    <a:pt x="1217930" y="2997200"/>
                    <a:pt x="1181100" y="2987040"/>
                  </a:cubicBezTo>
                  <a:cubicBezTo>
                    <a:pt x="1160780" y="2980690"/>
                    <a:pt x="1148080" y="2973070"/>
                    <a:pt x="1137920" y="2960370"/>
                  </a:cubicBezTo>
                  <a:cubicBezTo>
                    <a:pt x="1127760" y="2947670"/>
                    <a:pt x="1122680" y="2927350"/>
                    <a:pt x="1122680" y="2910840"/>
                  </a:cubicBezTo>
                  <a:cubicBezTo>
                    <a:pt x="1123950" y="2894330"/>
                    <a:pt x="1135380" y="2875280"/>
                    <a:pt x="1145540" y="2863850"/>
                  </a:cubicBezTo>
                  <a:cubicBezTo>
                    <a:pt x="1153160" y="2854960"/>
                    <a:pt x="1156970" y="2852420"/>
                    <a:pt x="1174750" y="2846070"/>
                  </a:cubicBezTo>
                  <a:cubicBezTo>
                    <a:pt x="1275080" y="2815590"/>
                    <a:pt x="2117090" y="2738120"/>
                    <a:pt x="2227580" y="2760980"/>
                  </a:cubicBezTo>
                  <a:cubicBezTo>
                    <a:pt x="2250440" y="2766060"/>
                    <a:pt x="2255520" y="2772410"/>
                    <a:pt x="2265680" y="2781300"/>
                  </a:cubicBezTo>
                  <a:cubicBezTo>
                    <a:pt x="2275840" y="2791460"/>
                    <a:pt x="2284730" y="2804160"/>
                    <a:pt x="2289810" y="2818130"/>
                  </a:cubicBezTo>
                  <a:cubicBezTo>
                    <a:pt x="2294890" y="2830830"/>
                    <a:pt x="2296160" y="2846070"/>
                    <a:pt x="2294890" y="2860040"/>
                  </a:cubicBezTo>
                  <a:cubicBezTo>
                    <a:pt x="2292350" y="2874010"/>
                    <a:pt x="2287270" y="2889250"/>
                    <a:pt x="2278380" y="2900680"/>
                  </a:cubicBezTo>
                  <a:cubicBezTo>
                    <a:pt x="2270760" y="2912110"/>
                    <a:pt x="2258060" y="2922270"/>
                    <a:pt x="2245360" y="2928620"/>
                  </a:cubicBezTo>
                  <a:cubicBezTo>
                    <a:pt x="2233930" y="2934970"/>
                    <a:pt x="2219960" y="2940050"/>
                    <a:pt x="2203450" y="2938780"/>
                  </a:cubicBezTo>
                  <a:cubicBezTo>
                    <a:pt x="2180590" y="2934970"/>
                    <a:pt x="2159000" y="2904490"/>
                    <a:pt x="2122170" y="2895600"/>
                  </a:cubicBezTo>
                  <a:cubicBezTo>
                    <a:pt x="2063750" y="2880360"/>
                    <a:pt x="1959610" y="2885440"/>
                    <a:pt x="1875790" y="2890520"/>
                  </a:cubicBezTo>
                  <a:cubicBezTo>
                    <a:pt x="1788160" y="2895600"/>
                    <a:pt x="1687830" y="2922270"/>
                    <a:pt x="1606550" y="2927350"/>
                  </a:cubicBezTo>
                  <a:cubicBezTo>
                    <a:pt x="1539240" y="2932430"/>
                    <a:pt x="1475740" y="2922270"/>
                    <a:pt x="1422400" y="2928620"/>
                  </a:cubicBezTo>
                  <a:cubicBezTo>
                    <a:pt x="1377950" y="2933700"/>
                    <a:pt x="1353820" y="2950210"/>
                    <a:pt x="1303020" y="2956560"/>
                  </a:cubicBezTo>
                  <a:cubicBezTo>
                    <a:pt x="1214120" y="2966720"/>
                    <a:pt x="1031240" y="2951480"/>
                    <a:pt x="929640" y="2956560"/>
                  </a:cubicBezTo>
                  <a:cubicBezTo>
                    <a:pt x="858520" y="2960370"/>
                    <a:pt x="821690" y="2971800"/>
                    <a:pt x="750570" y="2975610"/>
                  </a:cubicBezTo>
                  <a:cubicBezTo>
                    <a:pt x="648970" y="2979420"/>
                    <a:pt x="461010" y="2979420"/>
                    <a:pt x="378460" y="2969260"/>
                  </a:cubicBezTo>
                  <a:cubicBezTo>
                    <a:pt x="337820" y="2965450"/>
                    <a:pt x="316230" y="2961640"/>
                    <a:pt x="287020" y="2950210"/>
                  </a:cubicBezTo>
                  <a:cubicBezTo>
                    <a:pt x="257810" y="2937510"/>
                    <a:pt x="214630" y="2918460"/>
                    <a:pt x="203200" y="2893060"/>
                  </a:cubicBezTo>
                  <a:cubicBezTo>
                    <a:pt x="193040" y="2868930"/>
                    <a:pt x="233680" y="2816860"/>
                    <a:pt x="220980" y="2799080"/>
                  </a:cubicBezTo>
                  <a:cubicBezTo>
                    <a:pt x="207010" y="2780030"/>
                    <a:pt x="137160" y="2805430"/>
                    <a:pt x="114300" y="2787650"/>
                  </a:cubicBezTo>
                  <a:cubicBezTo>
                    <a:pt x="92710" y="2768600"/>
                    <a:pt x="88900" y="2730500"/>
                    <a:pt x="83820" y="2689860"/>
                  </a:cubicBezTo>
                  <a:cubicBezTo>
                    <a:pt x="77470" y="2628900"/>
                    <a:pt x="82550" y="2508250"/>
                    <a:pt x="99060" y="2454910"/>
                  </a:cubicBezTo>
                  <a:cubicBezTo>
                    <a:pt x="109220" y="2424430"/>
                    <a:pt x="121920" y="2401570"/>
                    <a:pt x="142240" y="2387600"/>
                  </a:cubicBezTo>
                  <a:cubicBezTo>
                    <a:pt x="162560" y="2373630"/>
                    <a:pt x="198120" y="2362200"/>
                    <a:pt x="220980" y="2372360"/>
                  </a:cubicBezTo>
                  <a:cubicBezTo>
                    <a:pt x="247650" y="2383790"/>
                    <a:pt x="275590" y="2428240"/>
                    <a:pt x="284480" y="2473960"/>
                  </a:cubicBezTo>
                  <a:cubicBezTo>
                    <a:pt x="298450" y="2546350"/>
                    <a:pt x="252730" y="2706370"/>
                    <a:pt x="233680" y="2778760"/>
                  </a:cubicBezTo>
                  <a:cubicBezTo>
                    <a:pt x="223520" y="2819400"/>
                    <a:pt x="219710" y="2844800"/>
                    <a:pt x="199390" y="2872740"/>
                  </a:cubicBezTo>
                  <a:cubicBezTo>
                    <a:pt x="176530" y="2903220"/>
                    <a:pt x="128270" y="2947670"/>
                    <a:pt x="96520" y="2951480"/>
                  </a:cubicBezTo>
                  <a:cubicBezTo>
                    <a:pt x="71120" y="2954020"/>
                    <a:pt x="39370" y="2936240"/>
                    <a:pt x="24130" y="2918460"/>
                  </a:cubicBezTo>
                  <a:cubicBezTo>
                    <a:pt x="7620" y="2900680"/>
                    <a:pt x="5080" y="2868930"/>
                    <a:pt x="2540" y="2840990"/>
                  </a:cubicBezTo>
                  <a:cubicBezTo>
                    <a:pt x="0" y="2811780"/>
                    <a:pt x="5080" y="2787650"/>
                    <a:pt x="10160" y="2745740"/>
                  </a:cubicBezTo>
                  <a:cubicBezTo>
                    <a:pt x="21590" y="2665730"/>
                    <a:pt x="46990" y="2477770"/>
                    <a:pt x="76200" y="2400300"/>
                  </a:cubicBezTo>
                  <a:cubicBezTo>
                    <a:pt x="92710" y="2357120"/>
                    <a:pt x="110490" y="2330450"/>
                    <a:pt x="132080" y="2306320"/>
                  </a:cubicBezTo>
                  <a:cubicBezTo>
                    <a:pt x="149860" y="2286000"/>
                    <a:pt x="166370" y="2266950"/>
                    <a:pt x="191770" y="2258060"/>
                  </a:cubicBezTo>
                  <a:cubicBezTo>
                    <a:pt x="223520" y="2246630"/>
                    <a:pt x="289560" y="2240280"/>
                    <a:pt x="317500" y="2258060"/>
                  </a:cubicBezTo>
                  <a:cubicBezTo>
                    <a:pt x="340360" y="2274570"/>
                    <a:pt x="354330" y="2322830"/>
                    <a:pt x="355600" y="2345690"/>
                  </a:cubicBezTo>
                  <a:cubicBezTo>
                    <a:pt x="355600" y="2359660"/>
                    <a:pt x="350520" y="2369820"/>
                    <a:pt x="341630" y="2381250"/>
                  </a:cubicBezTo>
                  <a:cubicBezTo>
                    <a:pt x="332740" y="2393950"/>
                    <a:pt x="311150" y="2407920"/>
                    <a:pt x="295910" y="2413000"/>
                  </a:cubicBezTo>
                  <a:cubicBezTo>
                    <a:pt x="284480" y="2416810"/>
                    <a:pt x="271780" y="2416810"/>
                    <a:pt x="259080" y="2413000"/>
                  </a:cubicBezTo>
                  <a:cubicBezTo>
                    <a:pt x="243840" y="2407920"/>
                    <a:pt x="226060" y="2400300"/>
                    <a:pt x="212090" y="2381250"/>
                  </a:cubicBezTo>
                  <a:cubicBezTo>
                    <a:pt x="185420" y="2343150"/>
                    <a:pt x="177800" y="2237740"/>
                    <a:pt x="154940" y="2167890"/>
                  </a:cubicBezTo>
                  <a:cubicBezTo>
                    <a:pt x="132080" y="2095500"/>
                    <a:pt x="77470" y="2007870"/>
                    <a:pt x="74930" y="1954530"/>
                  </a:cubicBezTo>
                  <a:cubicBezTo>
                    <a:pt x="74930" y="1922780"/>
                    <a:pt x="82550" y="1894840"/>
                    <a:pt x="97790" y="1877060"/>
                  </a:cubicBezTo>
                  <a:cubicBezTo>
                    <a:pt x="114300" y="1858010"/>
                    <a:pt x="147320" y="1837690"/>
                    <a:pt x="168910" y="1841500"/>
                  </a:cubicBezTo>
                  <a:cubicBezTo>
                    <a:pt x="195580" y="1845310"/>
                    <a:pt x="222250" y="1882140"/>
                    <a:pt x="242570" y="1913890"/>
                  </a:cubicBezTo>
                  <a:cubicBezTo>
                    <a:pt x="271780" y="1955800"/>
                    <a:pt x="307340" y="2042160"/>
                    <a:pt x="311150" y="2081530"/>
                  </a:cubicBezTo>
                  <a:cubicBezTo>
                    <a:pt x="313690" y="2104390"/>
                    <a:pt x="309880" y="2119630"/>
                    <a:pt x="300990" y="2133600"/>
                  </a:cubicBezTo>
                  <a:cubicBezTo>
                    <a:pt x="293370" y="2147570"/>
                    <a:pt x="275590" y="2161540"/>
                    <a:pt x="260350" y="2166620"/>
                  </a:cubicBezTo>
                  <a:cubicBezTo>
                    <a:pt x="243840" y="2170430"/>
                    <a:pt x="222250" y="2169160"/>
                    <a:pt x="207010" y="2162810"/>
                  </a:cubicBezTo>
                  <a:cubicBezTo>
                    <a:pt x="191770" y="2156460"/>
                    <a:pt x="179070" y="2142490"/>
                    <a:pt x="170180" y="2125980"/>
                  </a:cubicBezTo>
                  <a:cubicBezTo>
                    <a:pt x="160020" y="2105660"/>
                    <a:pt x="158750" y="2082800"/>
                    <a:pt x="157480" y="2047240"/>
                  </a:cubicBezTo>
                  <a:cubicBezTo>
                    <a:pt x="154940" y="1977390"/>
                    <a:pt x="162560" y="1819910"/>
                    <a:pt x="179070" y="1732280"/>
                  </a:cubicBezTo>
                  <a:cubicBezTo>
                    <a:pt x="190500" y="1666240"/>
                    <a:pt x="201930" y="1596390"/>
                    <a:pt x="227330" y="1562100"/>
                  </a:cubicBezTo>
                  <a:cubicBezTo>
                    <a:pt x="242570" y="1540510"/>
                    <a:pt x="264160" y="1526540"/>
                    <a:pt x="281940" y="1522730"/>
                  </a:cubicBezTo>
                  <a:cubicBezTo>
                    <a:pt x="298450" y="1520190"/>
                    <a:pt x="320040" y="1525270"/>
                    <a:pt x="332740" y="1534160"/>
                  </a:cubicBezTo>
                  <a:cubicBezTo>
                    <a:pt x="346710" y="1544320"/>
                    <a:pt x="354330" y="1554480"/>
                    <a:pt x="363220" y="1577340"/>
                  </a:cubicBezTo>
                  <a:cubicBezTo>
                    <a:pt x="383540" y="1635760"/>
                    <a:pt x="400050" y="1863090"/>
                    <a:pt x="386080" y="1920240"/>
                  </a:cubicBezTo>
                  <a:cubicBezTo>
                    <a:pt x="381000" y="1940560"/>
                    <a:pt x="373380" y="1950720"/>
                    <a:pt x="361950" y="1959610"/>
                  </a:cubicBezTo>
                  <a:cubicBezTo>
                    <a:pt x="350520" y="1968500"/>
                    <a:pt x="331470" y="1973580"/>
                    <a:pt x="317500" y="1973580"/>
                  </a:cubicBezTo>
                  <a:cubicBezTo>
                    <a:pt x="302260" y="1972310"/>
                    <a:pt x="285750" y="1964690"/>
                    <a:pt x="274320" y="1953260"/>
                  </a:cubicBezTo>
                  <a:cubicBezTo>
                    <a:pt x="262890" y="1940560"/>
                    <a:pt x="259080" y="1931670"/>
                    <a:pt x="251460" y="1901190"/>
                  </a:cubicBezTo>
                  <a:cubicBezTo>
                    <a:pt x="215900" y="1758950"/>
                    <a:pt x="204470" y="942340"/>
                    <a:pt x="176530" y="624840"/>
                  </a:cubicBezTo>
                  <a:cubicBezTo>
                    <a:pt x="160020" y="436880"/>
                    <a:pt x="128270" y="273050"/>
                    <a:pt x="124460" y="175260"/>
                  </a:cubicBezTo>
                  <a:cubicBezTo>
                    <a:pt x="121920" y="128270"/>
                    <a:pt x="120650" y="95250"/>
                    <a:pt x="128270" y="69850"/>
                  </a:cubicBezTo>
                  <a:cubicBezTo>
                    <a:pt x="132080" y="53340"/>
                    <a:pt x="137160" y="41910"/>
                    <a:pt x="147320" y="31750"/>
                  </a:cubicBezTo>
                  <a:cubicBezTo>
                    <a:pt x="161290" y="19050"/>
                    <a:pt x="186690" y="5080"/>
                    <a:pt x="204470" y="2540"/>
                  </a:cubicBezTo>
                  <a:cubicBezTo>
                    <a:pt x="218440" y="0"/>
                    <a:pt x="233680" y="2540"/>
                    <a:pt x="246380" y="7620"/>
                  </a:cubicBezTo>
                  <a:cubicBezTo>
                    <a:pt x="259080" y="12700"/>
                    <a:pt x="273050" y="21590"/>
                    <a:pt x="281940" y="31750"/>
                  </a:cubicBezTo>
                  <a:cubicBezTo>
                    <a:pt x="290830" y="41910"/>
                    <a:pt x="297180" y="52070"/>
                    <a:pt x="302260" y="69850"/>
                  </a:cubicBezTo>
                  <a:cubicBezTo>
                    <a:pt x="309880" y="99060"/>
                    <a:pt x="303530" y="160020"/>
                    <a:pt x="311150" y="195580"/>
                  </a:cubicBezTo>
                  <a:cubicBezTo>
                    <a:pt x="316230" y="223520"/>
                    <a:pt x="345440" y="254000"/>
                    <a:pt x="335280" y="269240"/>
                  </a:cubicBezTo>
                  <a:cubicBezTo>
                    <a:pt x="320040" y="292100"/>
                    <a:pt x="204470" y="299720"/>
                    <a:pt x="170180" y="279400"/>
                  </a:cubicBezTo>
                  <a:cubicBezTo>
                    <a:pt x="142240" y="262890"/>
                    <a:pt x="133350" y="218440"/>
                    <a:pt x="124460" y="186690"/>
                  </a:cubicBezTo>
                  <a:cubicBezTo>
                    <a:pt x="116840" y="156210"/>
                    <a:pt x="105410" y="118110"/>
                    <a:pt x="119380" y="92710"/>
                  </a:cubicBezTo>
                  <a:cubicBezTo>
                    <a:pt x="135890" y="62230"/>
                    <a:pt x="201930" y="20320"/>
                    <a:pt x="233680" y="24130"/>
                  </a:cubicBezTo>
                  <a:cubicBezTo>
                    <a:pt x="259080" y="26670"/>
                    <a:pt x="287020" y="60960"/>
                    <a:pt x="297180" y="83820"/>
                  </a:cubicBezTo>
                  <a:cubicBezTo>
                    <a:pt x="308610" y="106680"/>
                    <a:pt x="311150" y="137160"/>
                    <a:pt x="303530" y="161290"/>
                  </a:cubicBezTo>
                  <a:cubicBezTo>
                    <a:pt x="294640" y="187960"/>
                    <a:pt x="243840" y="209550"/>
                    <a:pt x="243840" y="232410"/>
                  </a:cubicBezTo>
                  <a:cubicBezTo>
                    <a:pt x="245110" y="255270"/>
                    <a:pt x="295910" y="274320"/>
                    <a:pt x="306070" y="299720"/>
                  </a:cubicBezTo>
                  <a:cubicBezTo>
                    <a:pt x="316230" y="323850"/>
                    <a:pt x="311150" y="344170"/>
                    <a:pt x="308610" y="381000"/>
                  </a:cubicBezTo>
                  <a:cubicBezTo>
                    <a:pt x="304800" y="466090"/>
                    <a:pt x="248920" y="664210"/>
                    <a:pt x="248920" y="795020"/>
                  </a:cubicBezTo>
                  <a:cubicBezTo>
                    <a:pt x="250190" y="910590"/>
                    <a:pt x="307340" y="1062990"/>
                    <a:pt x="299720" y="1123950"/>
                  </a:cubicBezTo>
                  <a:cubicBezTo>
                    <a:pt x="297180" y="1148080"/>
                    <a:pt x="290830" y="1160780"/>
                    <a:pt x="279400" y="1172210"/>
                  </a:cubicBezTo>
                  <a:cubicBezTo>
                    <a:pt x="267970" y="1184910"/>
                    <a:pt x="247650" y="1193800"/>
                    <a:pt x="231140" y="1195070"/>
                  </a:cubicBezTo>
                  <a:cubicBezTo>
                    <a:pt x="214630" y="1196340"/>
                    <a:pt x="193040" y="1191260"/>
                    <a:pt x="179070" y="1181100"/>
                  </a:cubicBezTo>
                  <a:cubicBezTo>
                    <a:pt x="166370" y="1170940"/>
                    <a:pt x="156210" y="1159510"/>
                    <a:pt x="151130" y="1135380"/>
                  </a:cubicBezTo>
                  <a:cubicBezTo>
                    <a:pt x="138430" y="1074420"/>
                    <a:pt x="175260" y="829310"/>
                    <a:pt x="207010" y="778510"/>
                  </a:cubicBezTo>
                  <a:cubicBezTo>
                    <a:pt x="219710" y="759460"/>
                    <a:pt x="233680" y="753110"/>
                    <a:pt x="248920" y="749300"/>
                  </a:cubicBezTo>
                  <a:cubicBezTo>
                    <a:pt x="264160" y="745490"/>
                    <a:pt x="287020" y="749300"/>
                    <a:pt x="299720" y="754380"/>
                  </a:cubicBezTo>
                  <a:cubicBezTo>
                    <a:pt x="311150" y="759460"/>
                    <a:pt x="320040" y="767080"/>
                    <a:pt x="325120" y="777240"/>
                  </a:cubicBezTo>
                  <a:cubicBezTo>
                    <a:pt x="334010" y="789940"/>
                    <a:pt x="337820" y="801370"/>
                    <a:pt x="337820" y="826770"/>
                  </a:cubicBezTo>
                  <a:cubicBezTo>
                    <a:pt x="341630" y="904240"/>
                    <a:pt x="293370" y="1230630"/>
                    <a:pt x="256540" y="1309370"/>
                  </a:cubicBezTo>
                  <a:cubicBezTo>
                    <a:pt x="242570" y="1339850"/>
                    <a:pt x="228600" y="1355090"/>
                    <a:pt x="210820" y="1363980"/>
                  </a:cubicBezTo>
                  <a:cubicBezTo>
                    <a:pt x="195580" y="1371600"/>
                    <a:pt x="172720" y="1372870"/>
                    <a:pt x="156210" y="1365250"/>
                  </a:cubicBezTo>
                  <a:cubicBezTo>
                    <a:pt x="138430" y="1357630"/>
                    <a:pt x="118110" y="1339850"/>
                    <a:pt x="107950" y="1313180"/>
                  </a:cubicBezTo>
                  <a:cubicBezTo>
                    <a:pt x="88900" y="1270000"/>
                    <a:pt x="106680" y="1182370"/>
                    <a:pt x="99060" y="1104900"/>
                  </a:cubicBezTo>
                  <a:cubicBezTo>
                    <a:pt x="90170" y="1007110"/>
                    <a:pt x="48260" y="828040"/>
                    <a:pt x="49530" y="770890"/>
                  </a:cubicBezTo>
                  <a:cubicBezTo>
                    <a:pt x="50800" y="751840"/>
                    <a:pt x="53340" y="744220"/>
                    <a:pt x="58420" y="732790"/>
                  </a:cubicBezTo>
                  <a:cubicBezTo>
                    <a:pt x="64770" y="721360"/>
                    <a:pt x="74930" y="709930"/>
                    <a:pt x="85090" y="702310"/>
                  </a:cubicBezTo>
                  <a:cubicBezTo>
                    <a:pt x="95250" y="694690"/>
                    <a:pt x="109220" y="688340"/>
                    <a:pt x="121920" y="687070"/>
                  </a:cubicBezTo>
                  <a:cubicBezTo>
                    <a:pt x="134620" y="684530"/>
                    <a:pt x="148590" y="685800"/>
                    <a:pt x="162560" y="690880"/>
                  </a:cubicBezTo>
                  <a:cubicBezTo>
                    <a:pt x="177800" y="697230"/>
                    <a:pt x="196850" y="708660"/>
                    <a:pt x="207010" y="728980"/>
                  </a:cubicBezTo>
                  <a:cubicBezTo>
                    <a:pt x="226060" y="767080"/>
                    <a:pt x="210820" y="867410"/>
                    <a:pt x="222250" y="919480"/>
                  </a:cubicBezTo>
                  <a:cubicBezTo>
                    <a:pt x="229870" y="956310"/>
                    <a:pt x="246380" y="969010"/>
                    <a:pt x="254000" y="1013460"/>
                  </a:cubicBezTo>
                  <a:cubicBezTo>
                    <a:pt x="267970" y="1106170"/>
                    <a:pt x="269240" y="1400810"/>
                    <a:pt x="250190" y="1460500"/>
                  </a:cubicBezTo>
                  <a:cubicBezTo>
                    <a:pt x="245110" y="1477010"/>
                    <a:pt x="241300" y="1480820"/>
                    <a:pt x="231140" y="1488440"/>
                  </a:cubicBezTo>
                  <a:cubicBezTo>
                    <a:pt x="219710" y="1498600"/>
                    <a:pt x="199390" y="1507490"/>
                    <a:pt x="184150" y="1507490"/>
                  </a:cubicBezTo>
                  <a:cubicBezTo>
                    <a:pt x="167640" y="1508760"/>
                    <a:pt x="147320" y="1501140"/>
                    <a:pt x="135890" y="1490980"/>
                  </a:cubicBezTo>
                  <a:cubicBezTo>
                    <a:pt x="123190" y="1480820"/>
                    <a:pt x="114300" y="1465580"/>
                    <a:pt x="110490" y="1445260"/>
                  </a:cubicBezTo>
                  <a:cubicBezTo>
                    <a:pt x="105410" y="1416050"/>
                    <a:pt x="120650" y="1350010"/>
                    <a:pt x="130810" y="1323340"/>
                  </a:cubicBezTo>
                  <a:cubicBezTo>
                    <a:pt x="135890" y="1310640"/>
                    <a:pt x="138430" y="1303020"/>
                    <a:pt x="148590" y="1295400"/>
                  </a:cubicBezTo>
                  <a:cubicBezTo>
                    <a:pt x="161290" y="1285240"/>
                    <a:pt x="191770" y="1273810"/>
                    <a:pt x="210820" y="1277620"/>
                  </a:cubicBezTo>
                  <a:cubicBezTo>
                    <a:pt x="229870" y="1281430"/>
                    <a:pt x="248920" y="1299210"/>
                    <a:pt x="261620" y="1318260"/>
                  </a:cubicBezTo>
                  <a:cubicBezTo>
                    <a:pt x="275590" y="1342390"/>
                    <a:pt x="276860" y="1370330"/>
                    <a:pt x="283210" y="1412240"/>
                  </a:cubicBezTo>
                  <a:cubicBezTo>
                    <a:pt x="295910" y="1493520"/>
                    <a:pt x="318770" y="1720850"/>
                    <a:pt x="311150" y="1774190"/>
                  </a:cubicBezTo>
                  <a:cubicBezTo>
                    <a:pt x="309880" y="1789430"/>
                    <a:pt x="306070" y="1794510"/>
                    <a:pt x="300990" y="1802130"/>
                  </a:cubicBezTo>
                  <a:cubicBezTo>
                    <a:pt x="295910" y="1811020"/>
                    <a:pt x="288290" y="1818640"/>
                    <a:pt x="278130" y="1823720"/>
                  </a:cubicBezTo>
                  <a:cubicBezTo>
                    <a:pt x="266700" y="1828800"/>
                    <a:pt x="247650" y="1833880"/>
                    <a:pt x="233680" y="1830070"/>
                  </a:cubicBezTo>
                  <a:cubicBezTo>
                    <a:pt x="217170" y="1824990"/>
                    <a:pt x="196850" y="1813560"/>
                    <a:pt x="187960" y="1790700"/>
                  </a:cubicBezTo>
                  <a:cubicBezTo>
                    <a:pt x="166370" y="1738630"/>
                    <a:pt x="213360" y="1567180"/>
                    <a:pt x="210820" y="1485900"/>
                  </a:cubicBezTo>
                  <a:cubicBezTo>
                    <a:pt x="209550" y="1432560"/>
                    <a:pt x="205740" y="1398270"/>
                    <a:pt x="193040" y="1351280"/>
                  </a:cubicBezTo>
                  <a:cubicBezTo>
                    <a:pt x="179070" y="1299210"/>
                    <a:pt x="120650" y="1225550"/>
                    <a:pt x="124460" y="1191260"/>
                  </a:cubicBezTo>
                  <a:cubicBezTo>
                    <a:pt x="125730" y="1173480"/>
                    <a:pt x="138430" y="1160780"/>
                    <a:pt x="149860" y="1151890"/>
                  </a:cubicBezTo>
                  <a:cubicBezTo>
                    <a:pt x="162560" y="1144270"/>
                    <a:pt x="180340" y="1139190"/>
                    <a:pt x="195580" y="1140460"/>
                  </a:cubicBezTo>
                  <a:cubicBezTo>
                    <a:pt x="209550" y="1143000"/>
                    <a:pt x="227330" y="1153160"/>
                    <a:pt x="236220" y="1162050"/>
                  </a:cubicBezTo>
                  <a:cubicBezTo>
                    <a:pt x="243840" y="1169670"/>
                    <a:pt x="247650" y="1174750"/>
                    <a:pt x="251460" y="1189990"/>
                  </a:cubicBezTo>
                  <a:cubicBezTo>
                    <a:pt x="266700" y="1256030"/>
                    <a:pt x="289560" y="1705610"/>
                    <a:pt x="245110" y="1728470"/>
                  </a:cubicBezTo>
                  <a:cubicBezTo>
                    <a:pt x="224790" y="1738630"/>
                    <a:pt x="173990" y="1701800"/>
                    <a:pt x="162560" y="1670050"/>
                  </a:cubicBezTo>
                  <a:cubicBezTo>
                    <a:pt x="144780" y="1619250"/>
                    <a:pt x="210820" y="1512570"/>
                    <a:pt x="231140" y="1423670"/>
                  </a:cubicBezTo>
                  <a:cubicBezTo>
                    <a:pt x="256540" y="1318260"/>
                    <a:pt x="275590" y="1156970"/>
                    <a:pt x="298450" y="1076960"/>
                  </a:cubicBezTo>
                  <a:cubicBezTo>
                    <a:pt x="311150" y="1033780"/>
                    <a:pt x="320040" y="999490"/>
                    <a:pt x="336550" y="976630"/>
                  </a:cubicBezTo>
                  <a:cubicBezTo>
                    <a:pt x="346710" y="962660"/>
                    <a:pt x="358140" y="951230"/>
                    <a:pt x="372110" y="948690"/>
                  </a:cubicBezTo>
                  <a:cubicBezTo>
                    <a:pt x="389890" y="943610"/>
                    <a:pt x="417830" y="947420"/>
                    <a:pt x="431800" y="958850"/>
                  </a:cubicBezTo>
                  <a:cubicBezTo>
                    <a:pt x="447040" y="970280"/>
                    <a:pt x="452120" y="985520"/>
                    <a:pt x="457200" y="1014730"/>
                  </a:cubicBezTo>
                  <a:cubicBezTo>
                    <a:pt x="472440" y="1097280"/>
                    <a:pt x="433070" y="1375410"/>
                    <a:pt x="416560" y="1515110"/>
                  </a:cubicBezTo>
                  <a:cubicBezTo>
                    <a:pt x="405130" y="1617980"/>
                    <a:pt x="393700" y="1686560"/>
                    <a:pt x="375920" y="1781810"/>
                  </a:cubicBezTo>
                  <a:cubicBezTo>
                    <a:pt x="355600" y="1892300"/>
                    <a:pt x="328930" y="2081530"/>
                    <a:pt x="298450" y="2138680"/>
                  </a:cubicBezTo>
                  <a:cubicBezTo>
                    <a:pt x="287020" y="2160270"/>
                    <a:pt x="275590" y="2170430"/>
                    <a:pt x="261620" y="2178050"/>
                  </a:cubicBezTo>
                  <a:cubicBezTo>
                    <a:pt x="251460" y="2184400"/>
                    <a:pt x="238760" y="2185670"/>
                    <a:pt x="227330" y="2185670"/>
                  </a:cubicBezTo>
                  <a:cubicBezTo>
                    <a:pt x="215900" y="2185670"/>
                    <a:pt x="203200" y="2183130"/>
                    <a:pt x="191770" y="2175510"/>
                  </a:cubicBezTo>
                  <a:cubicBezTo>
                    <a:pt x="179070" y="2167890"/>
                    <a:pt x="167640" y="2157730"/>
                    <a:pt x="157480" y="2134870"/>
                  </a:cubicBezTo>
                  <a:cubicBezTo>
                    <a:pt x="132080" y="2075180"/>
                    <a:pt x="111760" y="1830070"/>
                    <a:pt x="119380" y="1764030"/>
                  </a:cubicBezTo>
                  <a:cubicBezTo>
                    <a:pt x="123190" y="1739900"/>
                    <a:pt x="128270" y="1727200"/>
                    <a:pt x="137160" y="1715770"/>
                  </a:cubicBezTo>
                  <a:cubicBezTo>
                    <a:pt x="144780" y="1705610"/>
                    <a:pt x="153670" y="1697990"/>
                    <a:pt x="165100" y="1694180"/>
                  </a:cubicBezTo>
                  <a:cubicBezTo>
                    <a:pt x="180340" y="1690370"/>
                    <a:pt x="201930" y="1687830"/>
                    <a:pt x="217170" y="1692910"/>
                  </a:cubicBezTo>
                  <a:cubicBezTo>
                    <a:pt x="232410" y="1699260"/>
                    <a:pt x="243840" y="1706880"/>
                    <a:pt x="257810" y="1727200"/>
                  </a:cubicBezTo>
                  <a:cubicBezTo>
                    <a:pt x="297180" y="1785620"/>
                    <a:pt x="378460" y="2068830"/>
                    <a:pt x="384810" y="2129790"/>
                  </a:cubicBezTo>
                  <a:cubicBezTo>
                    <a:pt x="387350" y="2146300"/>
                    <a:pt x="386080" y="2152650"/>
                    <a:pt x="383540" y="2162810"/>
                  </a:cubicBezTo>
                  <a:cubicBezTo>
                    <a:pt x="379730" y="2172970"/>
                    <a:pt x="374650" y="2183130"/>
                    <a:pt x="365760" y="2190750"/>
                  </a:cubicBezTo>
                  <a:cubicBezTo>
                    <a:pt x="355600" y="2199640"/>
                    <a:pt x="336550" y="2211070"/>
                    <a:pt x="321310" y="2211070"/>
                  </a:cubicBezTo>
                  <a:cubicBezTo>
                    <a:pt x="302260" y="2211070"/>
                    <a:pt x="280670" y="2203450"/>
                    <a:pt x="262890" y="2184400"/>
                  </a:cubicBezTo>
                  <a:cubicBezTo>
                    <a:pt x="224790" y="2146300"/>
                    <a:pt x="194310" y="2015490"/>
                    <a:pt x="160020" y="1948180"/>
                  </a:cubicBezTo>
                  <a:cubicBezTo>
                    <a:pt x="133350" y="1893570"/>
                    <a:pt x="91440" y="1842770"/>
                    <a:pt x="78740" y="1805940"/>
                  </a:cubicBezTo>
                  <a:cubicBezTo>
                    <a:pt x="72390" y="1785620"/>
                    <a:pt x="68580" y="1770380"/>
                    <a:pt x="72390" y="1755140"/>
                  </a:cubicBezTo>
                  <a:cubicBezTo>
                    <a:pt x="76200" y="1738630"/>
                    <a:pt x="87630" y="1720850"/>
                    <a:pt x="101600" y="1711960"/>
                  </a:cubicBezTo>
                  <a:cubicBezTo>
                    <a:pt x="114300" y="1701800"/>
                    <a:pt x="134620" y="1695450"/>
                    <a:pt x="151130" y="1699260"/>
                  </a:cubicBezTo>
                  <a:cubicBezTo>
                    <a:pt x="170180" y="1701800"/>
                    <a:pt x="208280" y="1737360"/>
                    <a:pt x="208280" y="17373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3412808" y="5190172"/>
            <a:ext cx="1297305" cy="1873567"/>
            <a:chOff x="0" y="0"/>
            <a:chExt cx="1729740" cy="24980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6990" y="41910"/>
              <a:ext cx="163576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35760">
                  <a:moveTo>
                    <a:pt x="88900" y="63500"/>
                  </a:moveTo>
                  <a:cubicBezTo>
                    <a:pt x="431800" y="88900"/>
                    <a:pt x="539750" y="55880"/>
                    <a:pt x="585470" y="72390"/>
                  </a:cubicBezTo>
                  <a:cubicBezTo>
                    <a:pt x="609600" y="80010"/>
                    <a:pt x="621030" y="97790"/>
                    <a:pt x="629920" y="113030"/>
                  </a:cubicBezTo>
                  <a:cubicBezTo>
                    <a:pt x="637540" y="124460"/>
                    <a:pt x="640080" y="138430"/>
                    <a:pt x="640080" y="152400"/>
                  </a:cubicBezTo>
                  <a:cubicBezTo>
                    <a:pt x="638810" y="168910"/>
                    <a:pt x="629920" y="194310"/>
                    <a:pt x="617220" y="208280"/>
                  </a:cubicBezTo>
                  <a:cubicBezTo>
                    <a:pt x="604520" y="222250"/>
                    <a:pt x="584200" y="231140"/>
                    <a:pt x="563880" y="234950"/>
                  </a:cubicBezTo>
                  <a:cubicBezTo>
                    <a:pt x="539750" y="240030"/>
                    <a:pt x="515620" y="236220"/>
                    <a:pt x="480060" y="229870"/>
                  </a:cubicBezTo>
                  <a:cubicBezTo>
                    <a:pt x="417830" y="218440"/>
                    <a:pt x="267970" y="190500"/>
                    <a:pt x="228600" y="157480"/>
                  </a:cubicBezTo>
                  <a:cubicBezTo>
                    <a:pt x="209550" y="140970"/>
                    <a:pt x="203200" y="120650"/>
                    <a:pt x="200660" y="104140"/>
                  </a:cubicBezTo>
                  <a:cubicBezTo>
                    <a:pt x="198120" y="90170"/>
                    <a:pt x="200660" y="76200"/>
                    <a:pt x="205740" y="64770"/>
                  </a:cubicBezTo>
                  <a:cubicBezTo>
                    <a:pt x="210820" y="52070"/>
                    <a:pt x="218440" y="40640"/>
                    <a:pt x="228600" y="31750"/>
                  </a:cubicBezTo>
                  <a:cubicBezTo>
                    <a:pt x="238760" y="22860"/>
                    <a:pt x="246380" y="17780"/>
                    <a:pt x="264160" y="12700"/>
                  </a:cubicBezTo>
                  <a:cubicBezTo>
                    <a:pt x="306070" y="2540"/>
                    <a:pt x="426720" y="0"/>
                    <a:pt x="481330" y="8890"/>
                  </a:cubicBezTo>
                  <a:cubicBezTo>
                    <a:pt x="518160" y="15240"/>
                    <a:pt x="539750" y="36830"/>
                    <a:pt x="568960" y="39370"/>
                  </a:cubicBezTo>
                  <a:cubicBezTo>
                    <a:pt x="596900" y="41910"/>
                    <a:pt x="619760" y="26670"/>
                    <a:pt x="651510" y="25400"/>
                  </a:cubicBezTo>
                  <a:cubicBezTo>
                    <a:pt x="697230" y="24130"/>
                    <a:pt x="750570" y="40640"/>
                    <a:pt x="815340" y="44450"/>
                  </a:cubicBezTo>
                  <a:cubicBezTo>
                    <a:pt x="908050" y="49530"/>
                    <a:pt x="1073150" y="39370"/>
                    <a:pt x="1153160" y="43180"/>
                  </a:cubicBezTo>
                  <a:cubicBezTo>
                    <a:pt x="1197610" y="44450"/>
                    <a:pt x="1219200" y="45720"/>
                    <a:pt x="1257300" y="52070"/>
                  </a:cubicBezTo>
                  <a:cubicBezTo>
                    <a:pt x="1308100" y="60960"/>
                    <a:pt x="1384300" y="73660"/>
                    <a:pt x="1428750" y="93980"/>
                  </a:cubicBezTo>
                  <a:cubicBezTo>
                    <a:pt x="1460500" y="107950"/>
                    <a:pt x="1483360" y="124460"/>
                    <a:pt x="1502410" y="146050"/>
                  </a:cubicBezTo>
                  <a:cubicBezTo>
                    <a:pt x="1521460" y="167640"/>
                    <a:pt x="1539240" y="194310"/>
                    <a:pt x="1544320" y="226060"/>
                  </a:cubicBezTo>
                  <a:cubicBezTo>
                    <a:pt x="1551940" y="261620"/>
                    <a:pt x="1543050" y="325120"/>
                    <a:pt x="1530350" y="353060"/>
                  </a:cubicBezTo>
                  <a:cubicBezTo>
                    <a:pt x="1524000" y="368300"/>
                    <a:pt x="1515110" y="377190"/>
                    <a:pt x="1502410" y="384810"/>
                  </a:cubicBezTo>
                  <a:cubicBezTo>
                    <a:pt x="1487170" y="394970"/>
                    <a:pt x="1457960" y="401320"/>
                    <a:pt x="1440180" y="401320"/>
                  </a:cubicBezTo>
                  <a:cubicBezTo>
                    <a:pt x="1424940" y="400050"/>
                    <a:pt x="1410970" y="393700"/>
                    <a:pt x="1399540" y="386080"/>
                  </a:cubicBezTo>
                  <a:cubicBezTo>
                    <a:pt x="1388110" y="377190"/>
                    <a:pt x="1379220" y="370840"/>
                    <a:pt x="1371600" y="353060"/>
                  </a:cubicBezTo>
                  <a:cubicBezTo>
                    <a:pt x="1353820" y="316230"/>
                    <a:pt x="1323340" y="205740"/>
                    <a:pt x="1338580" y="149860"/>
                  </a:cubicBezTo>
                  <a:cubicBezTo>
                    <a:pt x="1350010" y="104140"/>
                    <a:pt x="1395730" y="43180"/>
                    <a:pt x="1428750" y="38100"/>
                  </a:cubicBezTo>
                  <a:cubicBezTo>
                    <a:pt x="1460500" y="34290"/>
                    <a:pt x="1502410" y="74930"/>
                    <a:pt x="1531620" y="107950"/>
                  </a:cubicBezTo>
                  <a:cubicBezTo>
                    <a:pt x="1565910" y="147320"/>
                    <a:pt x="1600200" y="213360"/>
                    <a:pt x="1611630" y="270510"/>
                  </a:cubicBezTo>
                  <a:cubicBezTo>
                    <a:pt x="1621790" y="328930"/>
                    <a:pt x="1595120" y="392430"/>
                    <a:pt x="1595120" y="457200"/>
                  </a:cubicBezTo>
                  <a:cubicBezTo>
                    <a:pt x="1595120" y="525780"/>
                    <a:pt x="1607820" y="567690"/>
                    <a:pt x="1612900" y="673100"/>
                  </a:cubicBezTo>
                  <a:cubicBezTo>
                    <a:pt x="1625600" y="955040"/>
                    <a:pt x="1630680" y="2059940"/>
                    <a:pt x="1631950" y="2244090"/>
                  </a:cubicBezTo>
                  <a:cubicBezTo>
                    <a:pt x="1631950" y="2283460"/>
                    <a:pt x="1635760" y="2293620"/>
                    <a:pt x="1631950" y="2315210"/>
                  </a:cubicBezTo>
                  <a:cubicBezTo>
                    <a:pt x="1629410" y="2334260"/>
                    <a:pt x="1626870" y="2354580"/>
                    <a:pt x="1614170" y="2368550"/>
                  </a:cubicBezTo>
                  <a:cubicBezTo>
                    <a:pt x="1598930" y="2386330"/>
                    <a:pt x="1560830" y="2404110"/>
                    <a:pt x="1537970" y="2404110"/>
                  </a:cubicBezTo>
                  <a:cubicBezTo>
                    <a:pt x="1518920" y="2404110"/>
                    <a:pt x="1499870" y="2395220"/>
                    <a:pt x="1485900" y="2382520"/>
                  </a:cubicBezTo>
                  <a:cubicBezTo>
                    <a:pt x="1471930" y="2371090"/>
                    <a:pt x="1459230" y="2353310"/>
                    <a:pt x="1456690" y="2334260"/>
                  </a:cubicBezTo>
                  <a:cubicBezTo>
                    <a:pt x="1452880" y="2311400"/>
                    <a:pt x="1464310" y="2272030"/>
                    <a:pt x="1478280" y="2254250"/>
                  </a:cubicBezTo>
                  <a:cubicBezTo>
                    <a:pt x="1490980" y="2239010"/>
                    <a:pt x="1511300" y="2230120"/>
                    <a:pt x="1529080" y="2227580"/>
                  </a:cubicBezTo>
                  <a:cubicBezTo>
                    <a:pt x="1546860" y="2225040"/>
                    <a:pt x="1568450" y="2226310"/>
                    <a:pt x="1584960" y="2236470"/>
                  </a:cubicBezTo>
                  <a:cubicBezTo>
                    <a:pt x="1604010" y="2249170"/>
                    <a:pt x="1629410" y="2280920"/>
                    <a:pt x="1631950" y="2306320"/>
                  </a:cubicBezTo>
                  <a:cubicBezTo>
                    <a:pt x="1634490" y="2330450"/>
                    <a:pt x="1616710" y="2367280"/>
                    <a:pt x="1600200" y="2382520"/>
                  </a:cubicBezTo>
                  <a:cubicBezTo>
                    <a:pt x="1587500" y="2396490"/>
                    <a:pt x="1565910" y="2402840"/>
                    <a:pt x="1548130" y="2404110"/>
                  </a:cubicBezTo>
                  <a:cubicBezTo>
                    <a:pt x="1530350" y="2405380"/>
                    <a:pt x="1507490" y="2400300"/>
                    <a:pt x="1493520" y="2388870"/>
                  </a:cubicBezTo>
                  <a:cubicBezTo>
                    <a:pt x="1475740" y="2374900"/>
                    <a:pt x="1465580" y="2358390"/>
                    <a:pt x="1454150" y="2315210"/>
                  </a:cubicBezTo>
                  <a:cubicBezTo>
                    <a:pt x="1398270" y="2099310"/>
                    <a:pt x="1483360" y="521970"/>
                    <a:pt x="1417320" y="266700"/>
                  </a:cubicBezTo>
                  <a:cubicBezTo>
                    <a:pt x="1400810" y="203200"/>
                    <a:pt x="1350010" y="165100"/>
                    <a:pt x="1357630" y="156210"/>
                  </a:cubicBezTo>
                  <a:cubicBezTo>
                    <a:pt x="1365250" y="148590"/>
                    <a:pt x="1410970" y="194310"/>
                    <a:pt x="1437640" y="191770"/>
                  </a:cubicBezTo>
                  <a:cubicBezTo>
                    <a:pt x="1464310" y="190500"/>
                    <a:pt x="1499870" y="130810"/>
                    <a:pt x="1517650" y="138430"/>
                  </a:cubicBezTo>
                  <a:cubicBezTo>
                    <a:pt x="1543050" y="149860"/>
                    <a:pt x="1549400" y="289560"/>
                    <a:pt x="1539240" y="332740"/>
                  </a:cubicBezTo>
                  <a:cubicBezTo>
                    <a:pt x="1532890" y="356870"/>
                    <a:pt x="1518920" y="374650"/>
                    <a:pt x="1502410" y="384810"/>
                  </a:cubicBezTo>
                  <a:cubicBezTo>
                    <a:pt x="1485900" y="396240"/>
                    <a:pt x="1457960" y="401320"/>
                    <a:pt x="1440180" y="401320"/>
                  </a:cubicBezTo>
                  <a:cubicBezTo>
                    <a:pt x="1424940" y="400050"/>
                    <a:pt x="1410970" y="393700"/>
                    <a:pt x="1399540" y="386080"/>
                  </a:cubicBezTo>
                  <a:cubicBezTo>
                    <a:pt x="1388110" y="377190"/>
                    <a:pt x="1379220" y="368300"/>
                    <a:pt x="1371600" y="353060"/>
                  </a:cubicBezTo>
                  <a:cubicBezTo>
                    <a:pt x="1358900" y="330200"/>
                    <a:pt x="1362710" y="278130"/>
                    <a:pt x="1343660" y="257810"/>
                  </a:cubicBezTo>
                  <a:cubicBezTo>
                    <a:pt x="1325880" y="238760"/>
                    <a:pt x="1301750" y="236220"/>
                    <a:pt x="1262380" y="228600"/>
                  </a:cubicBezTo>
                  <a:cubicBezTo>
                    <a:pt x="1170940" y="212090"/>
                    <a:pt x="933450" y="226060"/>
                    <a:pt x="786130" y="215900"/>
                  </a:cubicBezTo>
                  <a:cubicBezTo>
                    <a:pt x="661670" y="207010"/>
                    <a:pt x="534670" y="182880"/>
                    <a:pt x="438150" y="176530"/>
                  </a:cubicBezTo>
                  <a:cubicBezTo>
                    <a:pt x="370840" y="172720"/>
                    <a:pt x="299720" y="185420"/>
                    <a:pt x="262890" y="176530"/>
                  </a:cubicBezTo>
                  <a:cubicBezTo>
                    <a:pt x="246380" y="171450"/>
                    <a:pt x="237490" y="166370"/>
                    <a:pt x="228600" y="157480"/>
                  </a:cubicBezTo>
                  <a:cubicBezTo>
                    <a:pt x="218440" y="148590"/>
                    <a:pt x="209550" y="137160"/>
                    <a:pt x="205740" y="124460"/>
                  </a:cubicBezTo>
                  <a:cubicBezTo>
                    <a:pt x="200660" y="107950"/>
                    <a:pt x="199390" y="81280"/>
                    <a:pt x="205740" y="64770"/>
                  </a:cubicBezTo>
                  <a:cubicBezTo>
                    <a:pt x="212090" y="46990"/>
                    <a:pt x="228600" y="29210"/>
                    <a:pt x="245110" y="20320"/>
                  </a:cubicBezTo>
                  <a:cubicBezTo>
                    <a:pt x="261620" y="11430"/>
                    <a:pt x="276860" y="11430"/>
                    <a:pt x="304800" y="13970"/>
                  </a:cubicBezTo>
                  <a:cubicBezTo>
                    <a:pt x="365760" y="16510"/>
                    <a:pt x="558800" y="54610"/>
                    <a:pt x="603250" y="81280"/>
                  </a:cubicBezTo>
                  <a:cubicBezTo>
                    <a:pt x="619760" y="91440"/>
                    <a:pt x="624840" y="100330"/>
                    <a:pt x="629920" y="113030"/>
                  </a:cubicBezTo>
                  <a:cubicBezTo>
                    <a:pt x="636270" y="124460"/>
                    <a:pt x="640080" y="138430"/>
                    <a:pt x="640080" y="152400"/>
                  </a:cubicBezTo>
                  <a:cubicBezTo>
                    <a:pt x="638810" y="165100"/>
                    <a:pt x="635000" y="180340"/>
                    <a:pt x="628650" y="191770"/>
                  </a:cubicBezTo>
                  <a:cubicBezTo>
                    <a:pt x="623570" y="203200"/>
                    <a:pt x="615950" y="213360"/>
                    <a:pt x="601980" y="220980"/>
                  </a:cubicBezTo>
                  <a:cubicBezTo>
                    <a:pt x="575310" y="237490"/>
                    <a:pt x="525780" y="248920"/>
                    <a:pt x="467360" y="254000"/>
                  </a:cubicBezTo>
                  <a:cubicBezTo>
                    <a:pt x="368300" y="260350"/>
                    <a:pt x="118110" y="242570"/>
                    <a:pt x="53340" y="214630"/>
                  </a:cubicBezTo>
                  <a:cubicBezTo>
                    <a:pt x="30480" y="204470"/>
                    <a:pt x="20320" y="193040"/>
                    <a:pt x="11430" y="177800"/>
                  </a:cubicBezTo>
                  <a:cubicBezTo>
                    <a:pt x="3810" y="162560"/>
                    <a:pt x="0" y="139700"/>
                    <a:pt x="3810" y="123190"/>
                  </a:cubicBezTo>
                  <a:cubicBezTo>
                    <a:pt x="8890" y="106680"/>
                    <a:pt x="21590" y="86360"/>
                    <a:pt x="35560" y="77470"/>
                  </a:cubicBezTo>
                  <a:cubicBezTo>
                    <a:pt x="49530" y="67310"/>
                    <a:pt x="88900" y="63500"/>
                    <a:pt x="88900" y="635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4455795" y="6906578"/>
            <a:ext cx="514350" cy="601980"/>
            <a:chOff x="0" y="0"/>
            <a:chExt cx="685800" cy="8026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35560" y="45720"/>
              <a:ext cx="604520" cy="708660"/>
            </a:xfrm>
            <a:custGeom>
              <a:avLst/>
              <a:gdLst/>
              <a:ahLst/>
              <a:cxnLst/>
              <a:rect r="r" b="b" t="t" l="l"/>
              <a:pathLst>
                <a:path h="708660" w="604520">
                  <a:moveTo>
                    <a:pt x="217170" y="537210"/>
                  </a:moveTo>
                  <a:cubicBezTo>
                    <a:pt x="148590" y="546100"/>
                    <a:pt x="115570" y="482600"/>
                    <a:pt x="124460" y="468630"/>
                  </a:cubicBezTo>
                  <a:cubicBezTo>
                    <a:pt x="132080" y="455930"/>
                    <a:pt x="176530" y="462280"/>
                    <a:pt x="204470" y="466090"/>
                  </a:cubicBezTo>
                  <a:cubicBezTo>
                    <a:pt x="237490" y="471170"/>
                    <a:pt x="289560" y="476250"/>
                    <a:pt x="307340" y="499110"/>
                  </a:cubicBezTo>
                  <a:cubicBezTo>
                    <a:pt x="325120" y="524510"/>
                    <a:pt x="325120" y="594360"/>
                    <a:pt x="308610" y="618490"/>
                  </a:cubicBezTo>
                  <a:cubicBezTo>
                    <a:pt x="293370" y="640080"/>
                    <a:pt x="259080" y="645160"/>
                    <a:pt x="227330" y="651510"/>
                  </a:cubicBezTo>
                  <a:cubicBezTo>
                    <a:pt x="186690" y="659130"/>
                    <a:pt x="114300" y="659130"/>
                    <a:pt x="82550" y="651510"/>
                  </a:cubicBezTo>
                  <a:cubicBezTo>
                    <a:pt x="66040" y="647700"/>
                    <a:pt x="57150" y="641350"/>
                    <a:pt x="46990" y="632460"/>
                  </a:cubicBezTo>
                  <a:cubicBezTo>
                    <a:pt x="36830" y="623570"/>
                    <a:pt x="27940" y="610870"/>
                    <a:pt x="24130" y="599440"/>
                  </a:cubicBezTo>
                  <a:cubicBezTo>
                    <a:pt x="19050" y="586740"/>
                    <a:pt x="16510" y="572770"/>
                    <a:pt x="19050" y="558800"/>
                  </a:cubicBezTo>
                  <a:cubicBezTo>
                    <a:pt x="21590" y="541020"/>
                    <a:pt x="34290" y="516890"/>
                    <a:pt x="46990" y="504190"/>
                  </a:cubicBezTo>
                  <a:cubicBezTo>
                    <a:pt x="57150" y="494030"/>
                    <a:pt x="67310" y="488950"/>
                    <a:pt x="82550" y="485140"/>
                  </a:cubicBezTo>
                  <a:cubicBezTo>
                    <a:pt x="107950" y="478790"/>
                    <a:pt x="149860" y="473710"/>
                    <a:pt x="181610" y="483870"/>
                  </a:cubicBezTo>
                  <a:cubicBezTo>
                    <a:pt x="220980" y="496570"/>
                    <a:pt x="279400" y="541020"/>
                    <a:pt x="297180" y="571500"/>
                  </a:cubicBezTo>
                  <a:cubicBezTo>
                    <a:pt x="308610" y="590550"/>
                    <a:pt x="308610" y="613410"/>
                    <a:pt x="303530" y="632460"/>
                  </a:cubicBezTo>
                  <a:cubicBezTo>
                    <a:pt x="299720" y="651510"/>
                    <a:pt x="284480" y="671830"/>
                    <a:pt x="267970" y="683260"/>
                  </a:cubicBezTo>
                  <a:cubicBezTo>
                    <a:pt x="252730" y="693420"/>
                    <a:pt x="226060" y="698500"/>
                    <a:pt x="208280" y="697230"/>
                  </a:cubicBezTo>
                  <a:cubicBezTo>
                    <a:pt x="194310" y="697230"/>
                    <a:pt x="184150" y="683260"/>
                    <a:pt x="168910" y="681990"/>
                  </a:cubicBezTo>
                  <a:cubicBezTo>
                    <a:pt x="148590" y="680720"/>
                    <a:pt x="113030" y="704850"/>
                    <a:pt x="92710" y="702310"/>
                  </a:cubicBezTo>
                  <a:cubicBezTo>
                    <a:pt x="77470" y="701040"/>
                    <a:pt x="64770" y="692150"/>
                    <a:pt x="54610" y="683260"/>
                  </a:cubicBezTo>
                  <a:cubicBezTo>
                    <a:pt x="44450" y="673100"/>
                    <a:pt x="35560" y="660400"/>
                    <a:pt x="30480" y="647700"/>
                  </a:cubicBezTo>
                  <a:cubicBezTo>
                    <a:pt x="26670" y="635000"/>
                    <a:pt x="24130" y="619760"/>
                    <a:pt x="25400" y="605790"/>
                  </a:cubicBezTo>
                  <a:cubicBezTo>
                    <a:pt x="27940" y="593090"/>
                    <a:pt x="33020" y="577850"/>
                    <a:pt x="40640" y="566420"/>
                  </a:cubicBezTo>
                  <a:cubicBezTo>
                    <a:pt x="48260" y="554990"/>
                    <a:pt x="59690" y="544830"/>
                    <a:pt x="72390" y="538480"/>
                  </a:cubicBezTo>
                  <a:cubicBezTo>
                    <a:pt x="83820" y="532130"/>
                    <a:pt x="97790" y="530860"/>
                    <a:pt x="113030" y="528320"/>
                  </a:cubicBezTo>
                  <a:cubicBezTo>
                    <a:pt x="134620" y="527050"/>
                    <a:pt x="167640" y="525780"/>
                    <a:pt x="187960" y="530860"/>
                  </a:cubicBezTo>
                  <a:cubicBezTo>
                    <a:pt x="203200" y="534670"/>
                    <a:pt x="214630" y="541020"/>
                    <a:pt x="224790" y="551180"/>
                  </a:cubicBezTo>
                  <a:cubicBezTo>
                    <a:pt x="234950" y="560070"/>
                    <a:pt x="243840" y="572770"/>
                    <a:pt x="248920" y="585470"/>
                  </a:cubicBezTo>
                  <a:cubicBezTo>
                    <a:pt x="254000" y="598170"/>
                    <a:pt x="255270" y="613410"/>
                    <a:pt x="254000" y="627380"/>
                  </a:cubicBezTo>
                  <a:cubicBezTo>
                    <a:pt x="252730" y="641350"/>
                    <a:pt x="248920" y="655320"/>
                    <a:pt x="238760" y="666750"/>
                  </a:cubicBezTo>
                  <a:cubicBezTo>
                    <a:pt x="228600" y="680720"/>
                    <a:pt x="209550" y="698500"/>
                    <a:pt x="187960" y="702310"/>
                  </a:cubicBezTo>
                  <a:cubicBezTo>
                    <a:pt x="154940" y="708660"/>
                    <a:pt x="83820" y="693420"/>
                    <a:pt x="58420" y="668020"/>
                  </a:cubicBezTo>
                  <a:cubicBezTo>
                    <a:pt x="35560" y="643890"/>
                    <a:pt x="33020" y="593090"/>
                    <a:pt x="31750" y="558800"/>
                  </a:cubicBezTo>
                  <a:cubicBezTo>
                    <a:pt x="31750" y="530860"/>
                    <a:pt x="43180" y="511810"/>
                    <a:pt x="45720" y="481330"/>
                  </a:cubicBezTo>
                  <a:cubicBezTo>
                    <a:pt x="48260" y="435610"/>
                    <a:pt x="34290" y="367030"/>
                    <a:pt x="35560" y="313690"/>
                  </a:cubicBezTo>
                  <a:cubicBezTo>
                    <a:pt x="35560" y="264160"/>
                    <a:pt x="38100" y="201930"/>
                    <a:pt x="46990" y="170180"/>
                  </a:cubicBezTo>
                  <a:cubicBezTo>
                    <a:pt x="52070" y="153670"/>
                    <a:pt x="58420" y="143510"/>
                    <a:pt x="67310" y="132080"/>
                  </a:cubicBezTo>
                  <a:cubicBezTo>
                    <a:pt x="77470" y="121920"/>
                    <a:pt x="88900" y="113030"/>
                    <a:pt x="102870" y="107950"/>
                  </a:cubicBezTo>
                  <a:cubicBezTo>
                    <a:pt x="120650" y="102870"/>
                    <a:pt x="149860" y="102870"/>
                    <a:pt x="167640" y="107950"/>
                  </a:cubicBezTo>
                  <a:cubicBezTo>
                    <a:pt x="181610" y="113030"/>
                    <a:pt x="194310" y="123190"/>
                    <a:pt x="203200" y="133350"/>
                  </a:cubicBezTo>
                  <a:cubicBezTo>
                    <a:pt x="212090" y="143510"/>
                    <a:pt x="218440" y="152400"/>
                    <a:pt x="222250" y="171450"/>
                  </a:cubicBezTo>
                  <a:cubicBezTo>
                    <a:pt x="232410" y="214630"/>
                    <a:pt x="209550" y="337820"/>
                    <a:pt x="214630" y="392430"/>
                  </a:cubicBezTo>
                  <a:cubicBezTo>
                    <a:pt x="217170" y="424180"/>
                    <a:pt x="240030" y="461010"/>
                    <a:pt x="231140" y="468630"/>
                  </a:cubicBezTo>
                  <a:cubicBezTo>
                    <a:pt x="220980" y="476250"/>
                    <a:pt x="161290" y="439420"/>
                    <a:pt x="137160" y="412750"/>
                  </a:cubicBezTo>
                  <a:cubicBezTo>
                    <a:pt x="109220" y="381000"/>
                    <a:pt x="91440" y="326390"/>
                    <a:pt x="80010" y="285750"/>
                  </a:cubicBezTo>
                  <a:cubicBezTo>
                    <a:pt x="69850" y="252730"/>
                    <a:pt x="53340" y="213360"/>
                    <a:pt x="67310" y="189230"/>
                  </a:cubicBezTo>
                  <a:cubicBezTo>
                    <a:pt x="81280" y="162560"/>
                    <a:pt x="153670" y="129540"/>
                    <a:pt x="173990" y="139700"/>
                  </a:cubicBezTo>
                  <a:cubicBezTo>
                    <a:pt x="191770" y="147320"/>
                    <a:pt x="187960" y="182880"/>
                    <a:pt x="195580" y="213360"/>
                  </a:cubicBezTo>
                  <a:cubicBezTo>
                    <a:pt x="207010" y="257810"/>
                    <a:pt x="227330" y="335280"/>
                    <a:pt x="233680" y="382270"/>
                  </a:cubicBezTo>
                  <a:cubicBezTo>
                    <a:pt x="237490" y="414020"/>
                    <a:pt x="238760" y="440690"/>
                    <a:pt x="234950" y="464820"/>
                  </a:cubicBezTo>
                  <a:cubicBezTo>
                    <a:pt x="231140" y="487680"/>
                    <a:pt x="224790" y="510540"/>
                    <a:pt x="212090" y="524510"/>
                  </a:cubicBezTo>
                  <a:cubicBezTo>
                    <a:pt x="199390" y="539750"/>
                    <a:pt x="175260" y="552450"/>
                    <a:pt x="154940" y="554990"/>
                  </a:cubicBezTo>
                  <a:cubicBezTo>
                    <a:pt x="135890" y="557530"/>
                    <a:pt x="110490" y="551180"/>
                    <a:pt x="93980" y="539750"/>
                  </a:cubicBezTo>
                  <a:cubicBezTo>
                    <a:pt x="77470" y="528320"/>
                    <a:pt x="62230" y="501650"/>
                    <a:pt x="57150" y="486410"/>
                  </a:cubicBezTo>
                  <a:cubicBezTo>
                    <a:pt x="54610" y="478790"/>
                    <a:pt x="52070" y="473710"/>
                    <a:pt x="54610" y="464820"/>
                  </a:cubicBezTo>
                  <a:cubicBezTo>
                    <a:pt x="60960" y="444500"/>
                    <a:pt x="99060" y="401320"/>
                    <a:pt x="127000" y="377190"/>
                  </a:cubicBezTo>
                  <a:cubicBezTo>
                    <a:pt x="156210" y="351790"/>
                    <a:pt x="196850" y="337820"/>
                    <a:pt x="227330" y="314960"/>
                  </a:cubicBezTo>
                  <a:cubicBezTo>
                    <a:pt x="254000" y="294640"/>
                    <a:pt x="271780" y="276860"/>
                    <a:pt x="299720" y="245110"/>
                  </a:cubicBezTo>
                  <a:cubicBezTo>
                    <a:pt x="346710" y="194310"/>
                    <a:pt x="420370" y="60960"/>
                    <a:pt x="471170" y="31750"/>
                  </a:cubicBezTo>
                  <a:cubicBezTo>
                    <a:pt x="497840" y="16510"/>
                    <a:pt x="525780" y="12700"/>
                    <a:pt x="547370" y="20320"/>
                  </a:cubicBezTo>
                  <a:cubicBezTo>
                    <a:pt x="567690" y="27940"/>
                    <a:pt x="593090" y="54610"/>
                    <a:pt x="598170" y="76200"/>
                  </a:cubicBezTo>
                  <a:cubicBezTo>
                    <a:pt x="604520" y="97790"/>
                    <a:pt x="594360" y="133350"/>
                    <a:pt x="581660" y="151130"/>
                  </a:cubicBezTo>
                  <a:cubicBezTo>
                    <a:pt x="571500" y="165100"/>
                    <a:pt x="552450" y="173990"/>
                    <a:pt x="535940" y="176530"/>
                  </a:cubicBezTo>
                  <a:cubicBezTo>
                    <a:pt x="520700" y="180340"/>
                    <a:pt x="500380" y="179070"/>
                    <a:pt x="485140" y="170180"/>
                  </a:cubicBezTo>
                  <a:cubicBezTo>
                    <a:pt x="466090" y="160020"/>
                    <a:pt x="443230" y="132080"/>
                    <a:pt x="439420" y="109220"/>
                  </a:cubicBezTo>
                  <a:cubicBezTo>
                    <a:pt x="435610" y="87630"/>
                    <a:pt x="450850" y="53340"/>
                    <a:pt x="464820" y="36830"/>
                  </a:cubicBezTo>
                  <a:cubicBezTo>
                    <a:pt x="476250" y="24130"/>
                    <a:pt x="495300" y="17780"/>
                    <a:pt x="511810" y="16510"/>
                  </a:cubicBezTo>
                  <a:cubicBezTo>
                    <a:pt x="528320" y="13970"/>
                    <a:pt x="548640" y="19050"/>
                    <a:pt x="562610" y="27940"/>
                  </a:cubicBezTo>
                  <a:cubicBezTo>
                    <a:pt x="576580" y="36830"/>
                    <a:pt x="590550" y="50800"/>
                    <a:pt x="595630" y="68580"/>
                  </a:cubicBezTo>
                  <a:cubicBezTo>
                    <a:pt x="601980" y="88900"/>
                    <a:pt x="598170" y="114300"/>
                    <a:pt x="586740" y="143510"/>
                  </a:cubicBezTo>
                  <a:cubicBezTo>
                    <a:pt x="565150" y="198120"/>
                    <a:pt x="486410" y="292100"/>
                    <a:pt x="436880" y="350520"/>
                  </a:cubicBezTo>
                  <a:cubicBezTo>
                    <a:pt x="397510" y="396240"/>
                    <a:pt x="361950" y="434340"/>
                    <a:pt x="318770" y="468630"/>
                  </a:cubicBezTo>
                  <a:cubicBezTo>
                    <a:pt x="274320" y="501650"/>
                    <a:pt x="180340" y="558800"/>
                    <a:pt x="172720" y="551180"/>
                  </a:cubicBezTo>
                  <a:cubicBezTo>
                    <a:pt x="167640" y="544830"/>
                    <a:pt x="229870" y="463550"/>
                    <a:pt x="234950" y="464820"/>
                  </a:cubicBezTo>
                  <a:cubicBezTo>
                    <a:pt x="237490" y="466090"/>
                    <a:pt x="231140" y="495300"/>
                    <a:pt x="224790" y="506730"/>
                  </a:cubicBezTo>
                  <a:cubicBezTo>
                    <a:pt x="217170" y="519430"/>
                    <a:pt x="208280" y="530860"/>
                    <a:pt x="195580" y="539750"/>
                  </a:cubicBezTo>
                  <a:cubicBezTo>
                    <a:pt x="180340" y="548640"/>
                    <a:pt x="152400" y="554990"/>
                    <a:pt x="133350" y="554990"/>
                  </a:cubicBezTo>
                  <a:cubicBezTo>
                    <a:pt x="119380" y="553720"/>
                    <a:pt x="105410" y="548640"/>
                    <a:pt x="93980" y="539750"/>
                  </a:cubicBezTo>
                  <a:cubicBezTo>
                    <a:pt x="78740" y="528320"/>
                    <a:pt x="63500" y="508000"/>
                    <a:pt x="57150" y="486410"/>
                  </a:cubicBezTo>
                  <a:cubicBezTo>
                    <a:pt x="49530" y="461010"/>
                    <a:pt x="64770" y="427990"/>
                    <a:pt x="60960" y="389890"/>
                  </a:cubicBezTo>
                  <a:cubicBezTo>
                    <a:pt x="55880" y="335280"/>
                    <a:pt x="22860" y="243840"/>
                    <a:pt x="16510" y="187960"/>
                  </a:cubicBezTo>
                  <a:cubicBezTo>
                    <a:pt x="12700" y="147320"/>
                    <a:pt x="6350" y="114300"/>
                    <a:pt x="19050" y="83820"/>
                  </a:cubicBezTo>
                  <a:cubicBezTo>
                    <a:pt x="33020" y="53340"/>
                    <a:pt x="68580" y="10160"/>
                    <a:pt x="100330" y="5080"/>
                  </a:cubicBezTo>
                  <a:cubicBezTo>
                    <a:pt x="133350" y="0"/>
                    <a:pt x="190500" y="26670"/>
                    <a:pt x="217170" y="60960"/>
                  </a:cubicBezTo>
                  <a:cubicBezTo>
                    <a:pt x="250190" y="104140"/>
                    <a:pt x="231140" y="203200"/>
                    <a:pt x="256540" y="264160"/>
                  </a:cubicBezTo>
                  <a:cubicBezTo>
                    <a:pt x="280670" y="322580"/>
                    <a:pt x="339090" y="379730"/>
                    <a:pt x="360680" y="424180"/>
                  </a:cubicBezTo>
                  <a:cubicBezTo>
                    <a:pt x="374650" y="452120"/>
                    <a:pt x="388620" y="471170"/>
                    <a:pt x="384810" y="496570"/>
                  </a:cubicBezTo>
                  <a:cubicBezTo>
                    <a:pt x="381000" y="528320"/>
                    <a:pt x="346710" y="579120"/>
                    <a:pt x="317500" y="598170"/>
                  </a:cubicBezTo>
                  <a:cubicBezTo>
                    <a:pt x="289560" y="614680"/>
                    <a:pt x="246380" y="609600"/>
                    <a:pt x="214630" y="609600"/>
                  </a:cubicBezTo>
                  <a:cubicBezTo>
                    <a:pt x="185420" y="609600"/>
                    <a:pt x="157480" y="613410"/>
                    <a:pt x="133350" y="600710"/>
                  </a:cubicBezTo>
                  <a:cubicBezTo>
                    <a:pt x="106680" y="585470"/>
                    <a:pt x="81280" y="553720"/>
                    <a:pt x="64770" y="519430"/>
                  </a:cubicBezTo>
                  <a:cubicBezTo>
                    <a:pt x="44450" y="477520"/>
                    <a:pt x="40640" y="411480"/>
                    <a:pt x="36830" y="358140"/>
                  </a:cubicBezTo>
                  <a:cubicBezTo>
                    <a:pt x="34290" y="303530"/>
                    <a:pt x="35560" y="233680"/>
                    <a:pt x="44450" y="191770"/>
                  </a:cubicBezTo>
                  <a:cubicBezTo>
                    <a:pt x="49530" y="166370"/>
                    <a:pt x="55880" y="147320"/>
                    <a:pt x="67310" y="132080"/>
                  </a:cubicBezTo>
                  <a:cubicBezTo>
                    <a:pt x="77470" y="120650"/>
                    <a:pt x="88900" y="113030"/>
                    <a:pt x="102870" y="107950"/>
                  </a:cubicBezTo>
                  <a:cubicBezTo>
                    <a:pt x="120650" y="102870"/>
                    <a:pt x="149860" y="102870"/>
                    <a:pt x="167640" y="107950"/>
                  </a:cubicBezTo>
                  <a:cubicBezTo>
                    <a:pt x="181610" y="113030"/>
                    <a:pt x="194310" y="123190"/>
                    <a:pt x="203200" y="133350"/>
                  </a:cubicBezTo>
                  <a:cubicBezTo>
                    <a:pt x="212090" y="143510"/>
                    <a:pt x="218440" y="152400"/>
                    <a:pt x="222250" y="171450"/>
                  </a:cubicBezTo>
                  <a:cubicBezTo>
                    <a:pt x="231140" y="212090"/>
                    <a:pt x="212090" y="308610"/>
                    <a:pt x="213360" y="372110"/>
                  </a:cubicBezTo>
                  <a:cubicBezTo>
                    <a:pt x="213360" y="427990"/>
                    <a:pt x="233680" y="490220"/>
                    <a:pt x="223520" y="533400"/>
                  </a:cubicBezTo>
                  <a:cubicBezTo>
                    <a:pt x="217170" y="565150"/>
                    <a:pt x="190500" y="613410"/>
                    <a:pt x="181610" y="612140"/>
                  </a:cubicBezTo>
                  <a:cubicBezTo>
                    <a:pt x="171450" y="610870"/>
                    <a:pt x="157480" y="537210"/>
                    <a:pt x="166370" y="528320"/>
                  </a:cubicBezTo>
                  <a:cubicBezTo>
                    <a:pt x="172720" y="521970"/>
                    <a:pt x="195580" y="532130"/>
                    <a:pt x="207010" y="538480"/>
                  </a:cubicBezTo>
                  <a:cubicBezTo>
                    <a:pt x="219710" y="544830"/>
                    <a:pt x="231140" y="553720"/>
                    <a:pt x="238760" y="566420"/>
                  </a:cubicBezTo>
                  <a:cubicBezTo>
                    <a:pt x="248920" y="581660"/>
                    <a:pt x="256540" y="608330"/>
                    <a:pt x="254000" y="627380"/>
                  </a:cubicBezTo>
                  <a:cubicBezTo>
                    <a:pt x="251460" y="646430"/>
                    <a:pt x="240030" y="670560"/>
                    <a:pt x="224790" y="683260"/>
                  </a:cubicBezTo>
                  <a:cubicBezTo>
                    <a:pt x="210820" y="695960"/>
                    <a:pt x="189230" y="702310"/>
                    <a:pt x="166370" y="704850"/>
                  </a:cubicBezTo>
                  <a:cubicBezTo>
                    <a:pt x="139700" y="708660"/>
                    <a:pt x="93980" y="704850"/>
                    <a:pt x="72390" y="694690"/>
                  </a:cubicBezTo>
                  <a:cubicBezTo>
                    <a:pt x="57150" y="688340"/>
                    <a:pt x="48260" y="678180"/>
                    <a:pt x="40640" y="666750"/>
                  </a:cubicBezTo>
                  <a:cubicBezTo>
                    <a:pt x="33020" y="655320"/>
                    <a:pt x="26670" y="642620"/>
                    <a:pt x="25400" y="627380"/>
                  </a:cubicBezTo>
                  <a:cubicBezTo>
                    <a:pt x="25400" y="609600"/>
                    <a:pt x="31750" y="581660"/>
                    <a:pt x="40640" y="566420"/>
                  </a:cubicBezTo>
                  <a:cubicBezTo>
                    <a:pt x="48260" y="553720"/>
                    <a:pt x="57150" y="544830"/>
                    <a:pt x="72390" y="538480"/>
                  </a:cubicBezTo>
                  <a:cubicBezTo>
                    <a:pt x="97790" y="528320"/>
                    <a:pt x="151130" y="528320"/>
                    <a:pt x="185420" y="529590"/>
                  </a:cubicBezTo>
                  <a:cubicBezTo>
                    <a:pt x="215900" y="529590"/>
                    <a:pt x="252730" y="532130"/>
                    <a:pt x="269240" y="539750"/>
                  </a:cubicBezTo>
                  <a:cubicBezTo>
                    <a:pt x="276860" y="543560"/>
                    <a:pt x="280670" y="547370"/>
                    <a:pt x="284480" y="553720"/>
                  </a:cubicBezTo>
                  <a:cubicBezTo>
                    <a:pt x="292100" y="562610"/>
                    <a:pt x="302260" y="576580"/>
                    <a:pt x="304800" y="590550"/>
                  </a:cubicBezTo>
                  <a:cubicBezTo>
                    <a:pt x="307340" y="608330"/>
                    <a:pt x="303530" y="636270"/>
                    <a:pt x="295910" y="651510"/>
                  </a:cubicBezTo>
                  <a:cubicBezTo>
                    <a:pt x="290830" y="665480"/>
                    <a:pt x="280670" y="675640"/>
                    <a:pt x="267970" y="683260"/>
                  </a:cubicBezTo>
                  <a:cubicBezTo>
                    <a:pt x="252730" y="692150"/>
                    <a:pt x="232410" y="698500"/>
                    <a:pt x="208280" y="697230"/>
                  </a:cubicBezTo>
                  <a:cubicBezTo>
                    <a:pt x="170180" y="695960"/>
                    <a:pt x="92710" y="661670"/>
                    <a:pt x="63500" y="643890"/>
                  </a:cubicBezTo>
                  <a:cubicBezTo>
                    <a:pt x="48260" y="635000"/>
                    <a:pt x="40640" y="629920"/>
                    <a:pt x="33020" y="617220"/>
                  </a:cubicBezTo>
                  <a:cubicBezTo>
                    <a:pt x="24130" y="601980"/>
                    <a:pt x="17780" y="575310"/>
                    <a:pt x="19050" y="558800"/>
                  </a:cubicBezTo>
                  <a:cubicBezTo>
                    <a:pt x="19050" y="543560"/>
                    <a:pt x="24130" y="530860"/>
                    <a:pt x="33020" y="519430"/>
                  </a:cubicBezTo>
                  <a:cubicBezTo>
                    <a:pt x="44450" y="506730"/>
                    <a:pt x="66040" y="491490"/>
                    <a:pt x="82550" y="485140"/>
                  </a:cubicBezTo>
                  <a:cubicBezTo>
                    <a:pt x="99060" y="480060"/>
                    <a:pt x="114300" y="481330"/>
                    <a:pt x="132080" y="483870"/>
                  </a:cubicBezTo>
                  <a:cubicBezTo>
                    <a:pt x="154940" y="486410"/>
                    <a:pt x="198120" y="490220"/>
                    <a:pt x="207010" y="508000"/>
                  </a:cubicBezTo>
                  <a:cubicBezTo>
                    <a:pt x="219710" y="532130"/>
                    <a:pt x="190500" y="614680"/>
                    <a:pt x="165100" y="631190"/>
                  </a:cubicBezTo>
                  <a:cubicBezTo>
                    <a:pt x="146050" y="643890"/>
                    <a:pt x="110490" y="633730"/>
                    <a:pt x="86360" y="624840"/>
                  </a:cubicBezTo>
                  <a:cubicBezTo>
                    <a:pt x="62230" y="617220"/>
                    <a:pt x="31750" y="605790"/>
                    <a:pt x="19050" y="584200"/>
                  </a:cubicBezTo>
                  <a:cubicBezTo>
                    <a:pt x="3810" y="557530"/>
                    <a:pt x="0" y="501650"/>
                    <a:pt x="15240" y="472440"/>
                  </a:cubicBezTo>
                  <a:cubicBezTo>
                    <a:pt x="30480" y="440690"/>
                    <a:pt x="83820" y="419100"/>
                    <a:pt x="118110" y="405130"/>
                  </a:cubicBezTo>
                  <a:cubicBezTo>
                    <a:pt x="147320" y="392430"/>
                    <a:pt x="181610" y="382270"/>
                    <a:pt x="205740" y="386080"/>
                  </a:cubicBezTo>
                  <a:cubicBezTo>
                    <a:pt x="224790" y="388620"/>
                    <a:pt x="242570" y="398780"/>
                    <a:pt x="252730" y="414020"/>
                  </a:cubicBezTo>
                  <a:cubicBezTo>
                    <a:pt x="265430" y="430530"/>
                    <a:pt x="273050" y="463550"/>
                    <a:pt x="267970" y="485140"/>
                  </a:cubicBezTo>
                  <a:cubicBezTo>
                    <a:pt x="261620" y="505460"/>
                    <a:pt x="217170" y="537210"/>
                    <a:pt x="217170" y="5372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5451158" y="4501515"/>
            <a:ext cx="679132" cy="1935480"/>
            <a:chOff x="0" y="0"/>
            <a:chExt cx="905510" cy="25806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9530" y="49530"/>
              <a:ext cx="811530" cy="2489200"/>
            </a:xfrm>
            <a:custGeom>
              <a:avLst/>
              <a:gdLst/>
              <a:ahLst/>
              <a:cxnLst/>
              <a:rect r="r" b="b" t="t" l="l"/>
              <a:pathLst>
                <a:path h="2489200" w="811530">
                  <a:moveTo>
                    <a:pt x="513080" y="1343660"/>
                  </a:moveTo>
                  <a:cubicBezTo>
                    <a:pt x="673100" y="416560"/>
                    <a:pt x="664210" y="312420"/>
                    <a:pt x="657860" y="222250"/>
                  </a:cubicBezTo>
                  <a:cubicBezTo>
                    <a:pt x="654050" y="158750"/>
                    <a:pt x="632460" y="96520"/>
                    <a:pt x="640080" y="60960"/>
                  </a:cubicBezTo>
                  <a:cubicBezTo>
                    <a:pt x="645160" y="40640"/>
                    <a:pt x="656590" y="25400"/>
                    <a:pt x="668020" y="16510"/>
                  </a:cubicBezTo>
                  <a:cubicBezTo>
                    <a:pt x="676910" y="7620"/>
                    <a:pt x="688340" y="3810"/>
                    <a:pt x="699770" y="1270"/>
                  </a:cubicBezTo>
                  <a:cubicBezTo>
                    <a:pt x="715010" y="0"/>
                    <a:pt x="739140" y="5080"/>
                    <a:pt x="751840" y="11430"/>
                  </a:cubicBezTo>
                  <a:cubicBezTo>
                    <a:pt x="763270" y="17780"/>
                    <a:pt x="770890" y="26670"/>
                    <a:pt x="777240" y="36830"/>
                  </a:cubicBezTo>
                  <a:cubicBezTo>
                    <a:pt x="782320" y="46990"/>
                    <a:pt x="788670" y="58420"/>
                    <a:pt x="787400" y="71120"/>
                  </a:cubicBezTo>
                  <a:cubicBezTo>
                    <a:pt x="784860" y="90170"/>
                    <a:pt x="758190" y="109220"/>
                    <a:pt x="749300" y="138430"/>
                  </a:cubicBezTo>
                  <a:cubicBezTo>
                    <a:pt x="735330" y="184150"/>
                    <a:pt x="737870" y="250190"/>
                    <a:pt x="732790" y="322580"/>
                  </a:cubicBezTo>
                  <a:cubicBezTo>
                    <a:pt x="726440" y="426720"/>
                    <a:pt x="737870" y="636270"/>
                    <a:pt x="718820" y="708660"/>
                  </a:cubicBezTo>
                  <a:cubicBezTo>
                    <a:pt x="709930" y="739140"/>
                    <a:pt x="699770" y="756920"/>
                    <a:pt x="687070" y="768350"/>
                  </a:cubicBezTo>
                  <a:cubicBezTo>
                    <a:pt x="676910" y="777240"/>
                    <a:pt x="665480" y="781050"/>
                    <a:pt x="654050" y="781050"/>
                  </a:cubicBezTo>
                  <a:cubicBezTo>
                    <a:pt x="638810" y="782320"/>
                    <a:pt x="619760" y="779780"/>
                    <a:pt x="603250" y="768350"/>
                  </a:cubicBezTo>
                  <a:cubicBezTo>
                    <a:pt x="575310" y="749300"/>
                    <a:pt x="544830" y="689610"/>
                    <a:pt x="521970" y="650240"/>
                  </a:cubicBezTo>
                  <a:cubicBezTo>
                    <a:pt x="499110" y="612140"/>
                    <a:pt x="458470" y="566420"/>
                    <a:pt x="464820" y="538480"/>
                  </a:cubicBezTo>
                  <a:cubicBezTo>
                    <a:pt x="469900" y="515620"/>
                    <a:pt x="518160" y="481330"/>
                    <a:pt x="532130" y="486410"/>
                  </a:cubicBezTo>
                  <a:cubicBezTo>
                    <a:pt x="546100" y="491490"/>
                    <a:pt x="553720" y="567690"/>
                    <a:pt x="548640" y="568960"/>
                  </a:cubicBezTo>
                  <a:cubicBezTo>
                    <a:pt x="546100" y="570230"/>
                    <a:pt x="527050" y="535940"/>
                    <a:pt x="525780" y="537210"/>
                  </a:cubicBezTo>
                  <a:cubicBezTo>
                    <a:pt x="524510" y="537210"/>
                    <a:pt x="556260" y="585470"/>
                    <a:pt x="557530" y="605790"/>
                  </a:cubicBezTo>
                  <a:cubicBezTo>
                    <a:pt x="557530" y="619760"/>
                    <a:pt x="553720" y="631190"/>
                    <a:pt x="546100" y="642620"/>
                  </a:cubicBezTo>
                  <a:cubicBezTo>
                    <a:pt x="535940" y="656590"/>
                    <a:pt x="521970" y="673100"/>
                    <a:pt x="500380" y="678180"/>
                  </a:cubicBezTo>
                  <a:cubicBezTo>
                    <a:pt x="463550" y="688340"/>
                    <a:pt x="388620" y="648970"/>
                    <a:pt x="331470" y="650240"/>
                  </a:cubicBezTo>
                  <a:cubicBezTo>
                    <a:pt x="271780" y="651510"/>
                    <a:pt x="196850" y="681990"/>
                    <a:pt x="148590" y="687070"/>
                  </a:cubicBezTo>
                  <a:cubicBezTo>
                    <a:pt x="116840" y="690880"/>
                    <a:pt x="91440" y="695960"/>
                    <a:pt x="68580" y="689610"/>
                  </a:cubicBezTo>
                  <a:cubicBezTo>
                    <a:pt x="48260" y="684530"/>
                    <a:pt x="29210" y="671830"/>
                    <a:pt x="17780" y="656590"/>
                  </a:cubicBezTo>
                  <a:cubicBezTo>
                    <a:pt x="6350" y="642620"/>
                    <a:pt x="0" y="618490"/>
                    <a:pt x="1270" y="599440"/>
                  </a:cubicBezTo>
                  <a:cubicBezTo>
                    <a:pt x="2540" y="580390"/>
                    <a:pt x="13970" y="557530"/>
                    <a:pt x="26670" y="544830"/>
                  </a:cubicBezTo>
                  <a:cubicBezTo>
                    <a:pt x="40640" y="532130"/>
                    <a:pt x="54610" y="525780"/>
                    <a:pt x="82550" y="520700"/>
                  </a:cubicBezTo>
                  <a:cubicBezTo>
                    <a:pt x="148590" y="509270"/>
                    <a:pt x="334010" y="530860"/>
                    <a:pt x="439420" y="541020"/>
                  </a:cubicBezTo>
                  <a:cubicBezTo>
                    <a:pt x="524510" y="549910"/>
                    <a:pt x="619760" y="558800"/>
                    <a:pt x="668020" y="574040"/>
                  </a:cubicBezTo>
                  <a:cubicBezTo>
                    <a:pt x="692150" y="581660"/>
                    <a:pt x="707390" y="588010"/>
                    <a:pt x="718820" y="599440"/>
                  </a:cubicBezTo>
                  <a:cubicBezTo>
                    <a:pt x="727710" y="608330"/>
                    <a:pt x="735330" y="619760"/>
                    <a:pt x="736600" y="633730"/>
                  </a:cubicBezTo>
                  <a:cubicBezTo>
                    <a:pt x="739140" y="652780"/>
                    <a:pt x="732790" y="688340"/>
                    <a:pt x="720090" y="706120"/>
                  </a:cubicBezTo>
                  <a:cubicBezTo>
                    <a:pt x="709930" y="720090"/>
                    <a:pt x="697230" y="726440"/>
                    <a:pt x="670560" y="732790"/>
                  </a:cubicBezTo>
                  <a:cubicBezTo>
                    <a:pt x="598170" y="751840"/>
                    <a:pt x="307340" y="683260"/>
                    <a:pt x="231140" y="730250"/>
                  </a:cubicBezTo>
                  <a:cubicBezTo>
                    <a:pt x="189230" y="755650"/>
                    <a:pt x="182880" y="798830"/>
                    <a:pt x="170180" y="852170"/>
                  </a:cubicBezTo>
                  <a:cubicBezTo>
                    <a:pt x="149860" y="943610"/>
                    <a:pt x="166370" y="1123950"/>
                    <a:pt x="177800" y="1240790"/>
                  </a:cubicBezTo>
                  <a:cubicBezTo>
                    <a:pt x="186690" y="1338580"/>
                    <a:pt x="207010" y="1427480"/>
                    <a:pt x="223520" y="1508760"/>
                  </a:cubicBezTo>
                  <a:cubicBezTo>
                    <a:pt x="237490" y="1577340"/>
                    <a:pt x="248920" y="1634490"/>
                    <a:pt x="270510" y="1699260"/>
                  </a:cubicBezTo>
                  <a:cubicBezTo>
                    <a:pt x="292100" y="1766570"/>
                    <a:pt x="346710" y="1905000"/>
                    <a:pt x="354330" y="1902460"/>
                  </a:cubicBezTo>
                  <a:cubicBezTo>
                    <a:pt x="359410" y="1901190"/>
                    <a:pt x="356870" y="1828800"/>
                    <a:pt x="340360" y="1805940"/>
                  </a:cubicBezTo>
                  <a:cubicBezTo>
                    <a:pt x="325120" y="1784350"/>
                    <a:pt x="281940" y="1781810"/>
                    <a:pt x="262890" y="1765300"/>
                  </a:cubicBezTo>
                  <a:cubicBezTo>
                    <a:pt x="247650" y="1751330"/>
                    <a:pt x="234950" y="1736090"/>
                    <a:pt x="229870" y="1718310"/>
                  </a:cubicBezTo>
                  <a:cubicBezTo>
                    <a:pt x="226060" y="1701800"/>
                    <a:pt x="228600" y="1677670"/>
                    <a:pt x="236220" y="1661160"/>
                  </a:cubicBezTo>
                  <a:cubicBezTo>
                    <a:pt x="243840" y="1645920"/>
                    <a:pt x="262890" y="1630680"/>
                    <a:pt x="278130" y="1623060"/>
                  </a:cubicBezTo>
                  <a:cubicBezTo>
                    <a:pt x="290830" y="1617980"/>
                    <a:pt x="300990" y="1616710"/>
                    <a:pt x="316230" y="1617980"/>
                  </a:cubicBezTo>
                  <a:cubicBezTo>
                    <a:pt x="340360" y="1620520"/>
                    <a:pt x="378460" y="1634490"/>
                    <a:pt x="403860" y="1652270"/>
                  </a:cubicBezTo>
                  <a:cubicBezTo>
                    <a:pt x="431800" y="1671320"/>
                    <a:pt x="450850" y="1701800"/>
                    <a:pt x="474980" y="1733550"/>
                  </a:cubicBezTo>
                  <a:cubicBezTo>
                    <a:pt x="506730" y="1776730"/>
                    <a:pt x="553720" y="1827530"/>
                    <a:pt x="572770" y="1888490"/>
                  </a:cubicBezTo>
                  <a:cubicBezTo>
                    <a:pt x="595630" y="1959610"/>
                    <a:pt x="591820" y="2094230"/>
                    <a:pt x="588010" y="2141220"/>
                  </a:cubicBezTo>
                  <a:cubicBezTo>
                    <a:pt x="586740" y="2160270"/>
                    <a:pt x="584200" y="2169160"/>
                    <a:pt x="577850" y="2181860"/>
                  </a:cubicBezTo>
                  <a:cubicBezTo>
                    <a:pt x="571500" y="2193290"/>
                    <a:pt x="563880" y="2204720"/>
                    <a:pt x="551180" y="2212340"/>
                  </a:cubicBezTo>
                  <a:cubicBezTo>
                    <a:pt x="535940" y="2221230"/>
                    <a:pt x="509270" y="2227580"/>
                    <a:pt x="491490" y="2226310"/>
                  </a:cubicBezTo>
                  <a:cubicBezTo>
                    <a:pt x="477520" y="2226310"/>
                    <a:pt x="464820" y="2219960"/>
                    <a:pt x="453390" y="2212340"/>
                  </a:cubicBezTo>
                  <a:cubicBezTo>
                    <a:pt x="443230" y="2204720"/>
                    <a:pt x="433070" y="2193290"/>
                    <a:pt x="426720" y="2181860"/>
                  </a:cubicBezTo>
                  <a:cubicBezTo>
                    <a:pt x="420370" y="2169160"/>
                    <a:pt x="417830" y="2157730"/>
                    <a:pt x="416560" y="2141220"/>
                  </a:cubicBezTo>
                  <a:cubicBezTo>
                    <a:pt x="415290" y="2117090"/>
                    <a:pt x="429260" y="2089150"/>
                    <a:pt x="429260" y="2047240"/>
                  </a:cubicBezTo>
                  <a:cubicBezTo>
                    <a:pt x="429260" y="1965960"/>
                    <a:pt x="368300" y="1746250"/>
                    <a:pt x="383540" y="1680210"/>
                  </a:cubicBezTo>
                  <a:cubicBezTo>
                    <a:pt x="389890" y="1653540"/>
                    <a:pt x="403860" y="1639570"/>
                    <a:pt x="417830" y="1629410"/>
                  </a:cubicBezTo>
                  <a:cubicBezTo>
                    <a:pt x="429260" y="1619250"/>
                    <a:pt x="443230" y="1614170"/>
                    <a:pt x="457200" y="1614170"/>
                  </a:cubicBezTo>
                  <a:cubicBezTo>
                    <a:pt x="474980" y="1612900"/>
                    <a:pt x="501650" y="1616710"/>
                    <a:pt x="518160" y="1628140"/>
                  </a:cubicBezTo>
                  <a:cubicBezTo>
                    <a:pt x="533400" y="1638300"/>
                    <a:pt x="546100" y="1654810"/>
                    <a:pt x="553720" y="1678940"/>
                  </a:cubicBezTo>
                  <a:cubicBezTo>
                    <a:pt x="567690" y="1720850"/>
                    <a:pt x="547370" y="1800860"/>
                    <a:pt x="554990" y="1871980"/>
                  </a:cubicBezTo>
                  <a:cubicBezTo>
                    <a:pt x="566420" y="1967230"/>
                    <a:pt x="626110" y="2117090"/>
                    <a:pt x="631190" y="2195830"/>
                  </a:cubicBezTo>
                  <a:cubicBezTo>
                    <a:pt x="633730" y="2240280"/>
                    <a:pt x="631190" y="2263140"/>
                    <a:pt x="619760" y="2301240"/>
                  </a:cubicBezTo>
                  <a:cubicBezTo>
                    <a:pt x="605790" y="2350770"/>
                    <a:pt x="575310" y="2443480"/>
                    <a:pt x="539750" y="2468880"/>
                  </a:cubicBezTo>
                  <a:cubicBezTo>
                    <a:pt x="515620" y="2486660"/>
                    <a:pt x="478790" y="2489200"/>
                    <a:pt x="455930" y="2480310"/>
                  </a:cubicBezTo>
                  <a:cubicBezTo>
                    <a:pt x="433070" y="2471420"/>
                    <a:pt x="406400" y="2440940"/>
                    <a:pt x="400050" y="2416810"/>
                  </a:cubicBezTo>
                  <a:cubicBezTo>
                    <a:pt x="393700" y="2392680"/>
                    <a:pt x="406400" y="2354580"/>
                    <a:pt x="420370" y="2335530"/>
                  </a:cubicBezTo>
                  <a:cubicBezTo>
                    <a:pt x="431800" y="2320290"/>
                    <a:pt x="452120" y="2311400"/>
                    <a:pt x="469900" y="2307590"/>
                  </a:cubicBezTo>
                  <a:cubicBezTo>
                    <a:pt x="487680" y="2303780"/>
                    <a:pt x="510540" y="2305050"/>
                    <a:pt x="527050" y="2315210"/>
                  </a:cubicBezTo>
                  <a:cubicBezTo>
                    <a:pt x="547370" y="2327910"/>
                    <a:pt x="571500" y="2360930"/>
                    <a:pt x="576580" y="2383790"/>
                  </a:cubicBezTo>
                  <a:cubicBezTo>
                    <a:pt x="580390" y="2402840"/>
                    <a:pt x="574040" y="2424430"/>
                    <a:pt x="565150" y="2439670"/>
                  </a:cubicBezTo>
                  <a:cubicBezTo>
                    <a:pt x="556260" y="2456180"/>
                    <a:pt x="541020" y="2472690"/>
                    <a:pt x="521970" y="2479040"/>
                  </a:cubicBezTo>
                  <a:cubicBezTo>
                    <a:pt x="500380" y="2485390"/>
                    <a:pt x="459740" y="2482850"/>
                    <a:pt x="438150" y="2471420"/>
                  </a:cubicBezTo>
                  <a:cubicBezTo>
                    <a:pt x="421640" y="2462530"/>
                    <a:pt x="408940" y="2443480"/>
                    <a:pt x="402590" y="2426970"/>
                  </a:cubicBezTo>
                  <a:cubicBezTo>
                    <a:pt x="396240" y="2409190"/>
                    <a:pt x="396240" y="2386330"/>
                    <a:pt x="401320" y="2368550"/>
                  </a:cubicBezTo>
                  <a:cubicBezTo>
                    <a:pt x="406400" y="2352040"/>
                    <a:pt x="436880" y="2326640"/>
                    <a:pt x="434340" y="2322830"/>
                  </a:cubicBezTo>
                  <a:cubicBezTo>
                    <a:pt x="433070" y="2320290"/>
                    <a:pt x="421640" y="2329180"/>
                    <a:pt x="419100" y="2326640"/>
                  </a:cubicBezTo>
                  <a:cubicBezTo>
                    <a:pt x="414020" y="2320290"/>
                    <a:pt x="450850" y="2278380"/>
                    <a:pt x="455930" y="2244090"/>
                  </a:cubicBezTo>
                  <a:cubicBezTo>
                    <a:pt x="462280" y="2195830"/>
                    <a:pt x="444500" y="2106930"/>
                    <a:pt x="429260" y="2059940"/>
                  </a:cubicBezTo>
                  <a:cubicBezTo>
                    <a:pt x="419100" y="2029460"/>
                    <a:pt x="398780" y="2020570"/>
                    <a:pt x="389890" y="1987550"/>
                  </a:cubicBezTo>
                  <a:cubicBezTo>
                    <a:pt x="373380" y="1924050"/>
                    <a:pt x="372110" y="1760220"/>
                    <a:pt x="381000" y="1701800"/>
                  </a:cubicBezTo>
                  <a:cubicBezTo>
                    <a:pt x="386080" y="1673860"/>
                    <a:pt x="389890" y="1657350"/>
                    <a:pt x="402590" y="1643380"/>
                  </a:cubicBezTo>
                  <a:cubicBezTo>
                    <a:pt x="415290" y="1628140"/>
                    <a:pt x="438150" y="1616710"/>
                    <a:pt x="457200" y="1614170"/>
                  </a:cubicBezTo>
                  <a:cubicBezTo>
                    <a:pt x="476250" y="1611630"/>
                    <a:pt x="501650" y="1616710"/>
                    <a:pt x="518160" y="1628140"/>
                  </a:cubicBezTo>
                  <a:cubicBezTo>
                    <a:pt x="533400" y="1638300"/>
                    <a:pt x="543560" y="1652270"/>
                    <a:pt x="553720" y="1678940"/>
                  </a:cubicBezTo>
                  <a:cubicBezTo>
                    <a:pt x="579120" y="1744980"/>
                    <a:pt x="601980" y="1967230"/>
                    <a:pt x="600710" y="2054860"/>
                  </a:cubicBezTo>
                  <a:cubicBezTo>
                    <a:pt x="600710" y="2101850"/>
                    <a:pt x="596900" y="2133600"/>
                    <a:pt x="585470" y="2161540"/>
                  </a:cubicBezTo>
                  <a:cubicBezTo>
                    <a:pt x="577850" y="2183130"/>
                    <a:pt x="566420" y="2200910"/>
                    <a:pt x="551180" y="2212340"/>
                  </a:cubicBezTo>
                  <a:cubicBezTo>
                    <a:pt x="535940" y="2222500"/>
                    <a:pt x="509270" y="2227580"/>
                    <a:pt x="491490" y="2226310"/>
                  </a:cubicBezTo>
                  <a:cubicBezTo>
                    <a:pt x="477520" y="2226310"/>
                    <a:pt x="464820" y="2219960"/>
                    <a:pt x="453390" y="2212340"/>
                  </a:cubicBezTo>
                  <a:cubicBezTo>
                    <a:pt x="443230" y="2204720"/>
                    <a:pt x="433070" y="2194560"/>
                    <a:pt x="426720" y="2181860"/>
                  </a:cubicBezTo>
                  <a:cubicBezTo>
                    <a:pt x="417830" y="2165350"/>
                    <a:pt x="415290" y="2148840"/>
                    <a:pt x="411480" y="2123440"/>
                  </a:cubicBezTo>
                  <a:cubicBezTo>
                    <a:pt x="405130" y="2077720"/>
                    <a:pt x="424180" y="1987550"/>
                    <a:pt x="405130" y="1929130"/>
                  </a:cubicBezTo>
                  <a:cubicBezTo>
                    <a:pt x="386080" y="1873250"/>
                    <a:pt x="328930" y="1800860"/>
                    <a:pt x="299720" y="1778000"/>
                  </a:cubicBezTo>
                  <a:cubicBezTo>
                    <a:pt x="285750" y="1767840"/>
                    <a:pt x="274320" y="1772920"/>
                    <a:pt x="262890" y="1765300"/>
                  </a:cubicBezTo>
                  <a:cubicBezTo>
                    <a:pt x="250190" y="1755140"/>
                    <a:pt x="234950" y="1736090"/>
                    <a:pt x="229870" y="1718310"/>
                  </a:cubicBezTo>
                  <a:cubicBezTo>
                    <a:pt x="226060" y="1701800"/>
                    <a:pt x="228600" y="1677670"/>
                    <a:pt x="236220" y="1662430"/>
                  </a:cubicBezTo>
                  <a:cubicBezTo>
                    <a:pt x="243840" y="1645920"/>
                    <a:pt x="262890" y="1630680"/>
                    <a:pt x="278130" y="1623060"/>
                  </a:cubicBezTo>
                  <a:cubicBezTo>
                    <a:pt x="290830" y="1617980"/>
                    <a:pt x="300990" y="1616710"/>
                    <a:pt x="316230" y="1617980"/>
                  </a:cubicBezTo>
                  <a:cubicBezTo>
                    <a:pt x="340360" y="1620520"/>
                    <a:pt x="379730" y="1637030"/>
                    <a:pt x="406400" y="1653540"/>
                  </a:cubicBezTo>
                  <a:cubicBezTo>
                    <a:pt x="430530" y="1668780"/>
                    <a:pt x="450850" y="1690370"/>
                    <a:pt x="468630" y="1713230"/>
                  </a:cubicBezTo>
                  <a:cubicBezTo>
                    <a:pt x="487680" y="1739900"/>
                    <a:pt x="504190" y="1774190"/>
                    <a:pt x="515620" y="1804670"/>
                  </a:cubicBezTo>
                  <a:cubicBezTo>
                    <a:pt x="524510" y="1832610"/>
                    <a:pt x="532130" y="1860550"/>
                    <a:pt x="532130" y="1888490"/>
                  </a:cubicBezTo>
                  <a:cubicBezTo>
                    <a:pt x="533400" y="1916430"/>
                    <a:pt x="528320" y="1946910"/>
                    <a:pt x="516890" y="1971040"/>
                  </a:cubicBezTo>
                  <a:cubicBezTo>
                    <a:pt x="505460" y="1993900"/>
                    <a:pt x="488950" y="2019300"/>
                    <a:pt x="468630" y="2032000"/>
                  </a:cubicBezTo>
                  <a:cubicBezTo>
                    <a:pt x="447040" y="2045970"/>
                    <a:pt x="416560" y="2052320"/>
                    <a:pt x="391160" y="2052320"/>
                  </a:cubicBezTo>
                  <a:cubicBezTo>
                    <a:pt x="364490" y="2051050"/>
                    <a:pt x="336550" y="2044700"/>
                    <a:pt x="312420" y="2030730"/>
                  </a:cubicBezTo>
                  <a:cubicBezTo>
                    <a:pt x="284480" y="2014220"/>
                    <a:pt x="259080" y="1990090"/>
                    <a:pt x="236220" y="1954530"/>
                  </a:cubicBezTo>
                  <a:cubicBezTo>
                    <a:pt x="201930" y="1901190"/>
                    <a:pt x="177800" y="1818640"/>
                    <a:pt x="151130" y="1728470"/>
                  </a:cubicBezTo>
                  <a:cubicBezTo>
                    <a:pt x="114300" y="1598930"/>
                    <a:pt x="68580" y="1403350"/>
                    <a:pt x="48260" y="1248410"/>
                  </a:cubicBezTo>
                  <a:cubicBezTo>
                    <a:pt x="30480" y="1104900"/>
                    <a:pt x="20320" y="944880"/>
                    <a:pt x="29210" y="833120"/>
                  </a:cubicBezTo>
                  <a:cubicBezTo>
                    <a:pt x="35560" y="756920"/>
                    <a:pt x="41910" y="681990"/>
                    <a:pt x="69850" y="641350"/>
                  </a:cubicBezTo>
                  <a:cubicBezTo>
                    <a:pt x="90170" y="613410"/>
                    <a:pt x="109220" y="603250"/>
                    <a:pt x="149860" y="590550"/>
                  </a:cubicBezTo>
                  <a:cubicBezTo>
                    <a:pt x="245110" y="561340"/>
                    <a:pt x="586740" y="556260"/>
                    <a:pt x="668020" y="574040"/>
                  </a:cubicBezTo>
                  <a:cubicBezTo>
                    <a:pt x="694690" y="580390"/>
                    <a:pt x="707390" y="588010"/>
                    <a:pt x="718820" y="599440"/>
                  </a:cubicBezTo>
                  <a:cubicBezTo>
                    <a:pt x="727710" y="608330"/>
                    <a:pt x="735330" y="619760"/>
                    <a:pt x="736600" y="633730"/>
                  </a:cubicBezTo>
                  <a:cubicBezTo>
                    <a:pt x="739140" y="652780"/>
                    <a:pt x="735330" y="689610"/>
                    <a:pt x="720090" y="706120"/>
                  </a:cubicBezTo>
                  <a:cubicBezTo>
                    <a:pt x="706120" y="722630"/>
                    <a:pt x="681990" y="730250"/>
                    <a:pt x="651510" y="732790"/>
                  </a:cubicBezTo>
                  <a:cubicBezTo>
                    <a:pt x="599440" y="739140"/>
                    <a:pt x="514350" y="708660"/>
                    <a:pt x="431800" y="701040"/>
                  </a:cubicBezTo>
                  <a:cubicBezTo>
                    <a:pt x="326390" y="692150"/>
                    <a:pt x="133350" y="709930"/>
                    <a:pt x="68580" y="689610"/>
                  </a:cubicBezTo>
                  <a:cubicBezTo>
                    <a:pt x="41910" y="681990"/>
                    <a:pt x="29210" y="671830"/>
                    <a:pt x="17780" y="656590"/>
                  </a:cubicBezTo>
                  <a:cubicBezTo>
                    <a:pt x="6350" y="642620"/>
                    <a:pt x="0" y="618490"/>
                    <a:pt x="1270" y="599440"/>
                  </a:cubicBezTo>
                  <a:cubicBezTo>
                    <a:pt x="2540" y="580390"/>
                    <a:pt x="15240" y="557530"/>
                    <a:pt x="26670" y="544830"/>
                  </a:cubicBezTo>
                  <a:cubicBezTo>
                    <a:pt x="36830" y="534670"/>
                    <a:pt x="44450" y="530860"/>
                    <a:pt x="62230" y="524510"/>
                  </a:cubicBezTo>
                  <a:cubicBezTo>
                    <a:pt x="102870" y="510540"/>
                    <a:pt x="204470" y="495300"/>
                    <a:pt x="271780" y="490220"/>
                  </a:cubicBezTo>
                  <a:cubicBezTo>
                    <a:pt x="335280" y="486410"/>
                    <a:pt x="412750" y="480060"/>
                    <a:pt x="457200" y="494030"/>
                  </a:cubicBezTo>
                  <a:cubicBezTo>
                    <a:pt x="487680" y="502920"/>
                    <a:pt x="509270" y="519430"/>
                    <a:pt x="525780" y="535940"/>
                  </a:cubicBezTo>
                  <a:cubicBezTo>
                    <a:pt x="539750" y="551180"/>
                    <a:pt x="552450" y="567690"/>
                    <a:pt x="556260" y="585470"/>
                  </a:cubicBezTo>
                  <a:cubicBezTo>
                    <a:pt x="558800" y="603250"/>
                    <a:pt x="554990" y="627380"/>
                    <a:pt x="546100" y="642620"/>
                  </a:cubicBezTo>
                  <a:cubicBezTo>
                    <a:pt x="535940" y="657860"/>
                    <a:pt x="518160" y="674370"/>
                    <a:pt x="500380" y="678180"/>
                  </a:cubicBezTo>
                  <a:cubicBezTo>
                    <a:pt x="478790" y="683260"/>
                    <a:pt x="444500" y="680720"/>
                    <a:pt x="425450" y="665480"/>
                  </a:cubicBezTo>
                  <a:cubicBezTo>
                    <a:pt x="403860" y="647700"/>
                    <a:pt x="392430" y="599440"/>
                    <a:pt x="387350" y="567690"/>
                  </a:cubicBezTo>
                  <a:cubicBezTo>
                    <a:pt x="382270" y="538480"/>
                    <a:pt x="384810" y="508000"/>
                    <a:pt x="392430" y="480060"/>
                  </a:cubicBezTo>
                  <a:cubicBezTo>
                    <a:pt x="400050" y="452120"/>
                    <a:pt x="410210" y="412750"/>
                    <a:pt x="434340" y="398780"/>
                  </a:cubicBezTo>
                  <a:cubicBezTo>
                    <a:pt x="462280" y="382270"/>
                    <a:pt x="525780" y="384810"/>
                    <a:pt x="553720" y="400050"/>
                  </a:cubicBezTo>
                  <a:cubicBezTo>
                    <a:pt x="577850" y="411480"/>
                    <a:pt x="582930" y="436880"/>
                    <a:pt x="600710" y="466090"/>
                  </a:cubicBezTo>
                  <a:cubicBezTo>
                    <a:pt x="632460" y="520700"/>
                    <a:pt x="720090" y="655320"/>
                    <a:pt x="718820" y="708660"/>
                  </a:cubicBezTo>
                  <a:cubicBezTo>
                    <a:pt x="717550" y="735330"/>
                    <a:pt x="703580" y="756920"/>
                    <a:pt x="687070" y="768350"/>
                  </a:cubicBezTo>
                  <a:cubicBezTo>
                    <a:pt x="670560" y="779780"/>
                    <a:pt x="637540" y="783590"/>
                    <a:pt x="618490" y="777240"/>
                  </a:cubicBezTo>
                  <a:cubicBezTo>
                    <a:pt x="600710" y="769620"/>
                    <a:pt x="584200" y="755650"/>
                    <a:pt x="574040" y="725170"/>
                  </a:cubicBezTo>
                  <a:cubicBezTo>
                    <a:pt x="544830" y="640080"/>
                    <a:pt x="576580" y="276860"/>
                    <a:pt x="607060" y="153670"/>
                  </a:cubicBezTo>
                  <a:cubicBezTo>
                    <a:pt x="622300" y="90170"/>
                    <a:pt x="640080" y="38100"/>
                    <a:pt x="668020" y="16510"/>
                  </a:cubicBezTo>
                  <a:cubicBezTo>
                    <a:pt x="687070" y="1270"/>
                    <a:pt x="716280" y="0"/>
                    <a:pt x="735330" y="3810"/>
                  </a:cubicBezTo>
                  <a:cubicBezTo>
                    <a:pt x="751840" y="8890"/>
                    <a:pt x="767080" y="20320"/>
                    <a:pt x="777240" y="36830"/>
                  </a:cubicBezTo>
                  <a:cubicBezTo>
                    <a:pt x="789940" y="60960"/>
                    <a:pt x="789940" y="97790"/>
                    <a:pt x="795020" y="142240"/>
                  </a:cubicBezTo>
                  <a:cubicBezTo>
                    <a:pt x="801370" y="217170"/>
                    <a:pt x="811530" y="314960"/>
                    <a:pt x="803910" y="440690"/>
                  </a:cubicBezTo>
                  <a:cubicBezTo>
                    <a:pt x="789940" y="665480"/>
                    <a:pt x="693420" y="1261110"/>
                    <a:pt x="652780" y="1369060"/>
                  </a:cubicBezTo>
                  <a:cubicBezTo>
                    <a:pt x="643890" y="1394460"/>
                    <a:pt x="640080" y="1403350"/>
                    <a:pt x="627380" y="1412240"/>
                  </a:cubicBezTo>
                  <a:cubicBezTo>
                    <a:pt x="612140" y="1423670"/>
                    <a:pt x="580390" y="1428750"/>
                    <a:pt x="562610" y="1424940"/>
                  </a:cubicBezTo>
                  <a:cubicBezTo>
                    <a:pt x="546100" y="1421130"/>
                    <a:pt x="530860" y="1407160"/>
                    <a:pt x="523240" y="1393190"/>
                  </a:cubicBezTo>
                  <a:cubicBezTo>
                    <a:pt x="514350" y="1380490"/>
                    <a:pt x="513080" y="1343660"/>
                    <a:pt x="513080" y="13436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4724400" y="4752022"/>
            <a:ext cx="1234440" cy="1678305"/>
            <a:chOff x="0" y="0"/>
            <a:chExt cx="1645920" cy="22377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3180" y="48260"/>
              <a:ext cx="1564640" cy="2141220"/>
            </a:xfrm>
            <a:custGeom>
              <a:avLst/>
              <a:gdLst/>
              <a:ahLst/>
              <a:cxnLst/>
              <a:rect r="r" b="b" t="t" l="l"/>
              <a:pathLst>
                <a:path h="2141220" w="1564640">
                  <a:moveTo>
                    <a:pt x="1386840" y="2056130"/>
                  </a:moveTo>
                  <a:cubicBezTo>
                    <a:pt x="1407160" y="1784350"/>
                    <a:pt x="1419860" y="1713230"/>
                    <a:pt x="1399540" y="1681480"/>
                  </a:cubicBezTo>
                  <a:cubicBezTo>
                    <a:pt x="1384300" y="1658620"/>
                    <a:pt x="1353820" y="1645920"/>
                    <a:pt x="1328420" y="1643380"/>
                  </a:cubicBezTo>
                  <a:cubicBezTo>
                    <a:pt x="1300480" y="1642110"/>
                    <a:pt x="1267460" y="1672590"/>
                    <a:pt x="1238250" y="1673860"/>
                  </a:cubicBezTo>
                  <a:cubicBezTo>
                    <a:pt x="1211580" y="1673860"/>
                    <a:pt x="1183640" y="1668780"/>
                    <a:pt x="1159510" y="1653540"/>
                  </a:cubicBezTo>
                  <a:cubicBezTo>
                    <a:pt x="1130300" y="1635760"/>
                    <a:pt x="1101090" y="1596390"/>
                    <a:pt x="1079500" y="1565910"/>
                  </a:cubicBezTo>
                  <a:cubicBezTo>
                    <a:pt x="1060450" y="1536700"/>
                    <a:pt x="1036320" y="1508760"/>
                    <a:pt x="1033780" y="1477010"/>
                  </a:cubicBezTo>
                  <a:cubicBezTo>
                    <a:pt x="1031240" y="1445260"/>
                    <a:pt x="1052830" y="1398270"/>
                    <a:pt x="1064260" y="1374140"/>
                  </a:cubicBezTo>
                  <a:cubicBezTo>
                    <a:pt x="1071880" y="1360170"/>
                    <a:pt x="1078230" y="1350010"/>
                    <a:pt x="1088390" y="1341120"/>
                  </a:cubicBezTo>
                  <a:cubicBezTo>
                    <a:pt x="1098550" y="1332230"/>
                    <a:pt x="1111250" y="1324610"/>
                    <a:pt x="1125220" y="1323340"/>
                  </a:cubicBezTo>
                  <a:cubicBezTo>
                    <a:pt x="1141730" y="1319530"/>
                    <a:pt x="1168400" y="1322070"/>
                    <a:pt x="1184910" y="1330960"/>
                  </a:cubicBezTo>
                  <a:cubicBezTo>
                    <a:pt x="1201420" y="1339850"/>
                    <a:pt x="1215390" y="1355090"/>
                    <a:pt x="1224280" y="1376680"/>
                  </a:cubicBezTo>
                  <a:cubicBezTo>
                    <a:pt x="1238250" y="1410970"/>
                    <a:pt x="1221740" y="1484630"/>
                    <a:pt x="1238250" y="1521460"/>
                  </a:cubicBezTo>
                  <a:cubicBezTo>
                    <a:pt x="1249680" y="1550670"/>
                    <a:pt x="1281430" y="1567180"/>
                    <a:pt x="1292860" y="1587500"/>
                  </a:cubicBezTo>
                  <a:cubicBezTo>
                    <a:pt x="1300480" y="1601470"/>
                    <a:pt x="1304290" y="1612900"/>
                    <a:pt x="1305560" y="1626870"/>
                  </a:cubicBezTo>
                  <a:cubicBezTo>
                    <a:pt x="1305560" y="1644650"/>
                    <a:pt x="1299210" y="1670050"/>
                    <a:pt x="1286510" y="1685290"/>
                  </a:cubicBezTo>
                  <a:cubicBezTo>
                    <a:pt x="1275080" y="1700530"/>
                    <a:pt x="1252220" y="1713230"/>
                    <a:pt x="1234440" y="1717040"/>
                  </a:cubicBezTo>
                  <a:cubicBezTo>
                    <a:pt x="1220470" y="1720850"/>
                    <a:pt x="1206500" y="1718310"/>
                    <a:pt x="1193800" y="1714500"/>
                  </a:cubicBezTo>
                  <a:cubicBezTo>
                    <a:pt x="1181100" y="1710690"/>
                    <a:pt x="1159510" y="1705610"/>
                    <a:pt x="1158240" y="1694180"/>
                  </a:cubicBezTo>
                  <a:cubicBezTo>
                    <a:pt x="1154430" y="1670050"/>
                    <a:pt x="1257300" y="1565910"/>
                    <a:pt x="1281430" y="1569720"/>
                  </a:cubicBezTo>
                  <a:cubicBezTo>
                    <a:pt x="1295400" y="1572260"/>
                    <a:pt x="1305560" y="1606550"/>
                    <a:pt x="1306830" y="1625600"/>
                  </a:cubicBezTo>
                  <a:cubicBezTo>
                    <a:pt x="1308100" y="1644650"/>
                    <a:pt x="1299210" y="1670050"/>
                    <a:pt x="1289050" y="1684020"/>
                  </a:cubicBezTo>
                  <a:cubicBezTo>
                    <a:pt x="1280160" y="1695450"/>
                    <a:pt x="1270000" y="1704340"/>
                    <a:pt x="1256030" y="1709420"/>
                  </a:cubicBezTo>
                  <a:cubicBezTo>
                    <a:pt x="1239520" y="1715770"/>
                    <a:pt x="1219200" y="1719580"/>
                    <a:pt x="1195070" y="1713230"/>
                  </a:cubicBezTo>
                  <a:cubicBezTo>
                    <a:pt x="1156970" y="1704340"/>
                    <a:pt x="1109980" y="1648460"/>
                    <a:pt x="1057910" y="1628140"/>
                  </a:cubicBezTo>
                  <a:cubicBezTo>
                    <a:pt x="999490" y="1606550"/>
                    <a:pt x="920750" y="1610360"/>
                    <a:pt x="859790" y="1591310"/>
                  </a:cubicBezTo>
                  <a:cubicBezTo>
                    <a:pt x="801370" y="1573530"/>
                    <a:pt x="759460" y="1541780"/>
                    <a:pt x="698500" y="1518920"/>
                  </a:cubicBezTo>
                  <a:cubicBezTo>
                    <a:pt x="626110" y="1492250"/>
                    <a:pt x="491490" y="1470660"/>
                    <a:pt x="449580" y="1447800"/>
                  </a:cubicBezTo>
                  <a:cubicBezTo>
                    <a:pt x="433070" y="1438910"/>
                    <a:pt x="426720" y="1431290"/>
                    <a:pt x="419100" y="1419860"/>
                  </a:cubicBezTo>
                  <a:cubicBezTo>
                    <a:pt x="411480" y="1409700"/>
                    <a:pt x="406400" y="1394460"/>
                    <a:pt x="403860" y="1381760"/>
                  </a:cubicBezTo>
                  <a:cubicBezTo>
                    <a:pt x="402590" y="1367790"/>
                    <a:pt x="403860" y="1353820"/>
                    <a:pt x="410210" y="1341120"/>
                  </a:cubicBezTo>
                  <a:cubicBezTo>
                    <a:pt x="416560" y="1324610"/>
                    <a:pt x="427990" y="1306830"/>
                    <a:pt x="450850" y="1295400"/>
                  </a:cubicBezTo>
                  <a:cubicBezTo>
                    <a:pt x="495300" y="1270000"/>
                    <a:pt x="594360" y="1264920"/>
                    <a:pt x="692150" y="1256030"/>
                  </a:cubicBezTo>
                  <a:cubicBezTo>
                    <a:pt x="835660" y="1242060"/>
                    <a:pt x="1129030" y="1243330"/>
                    <a:pt x="1234440" y="1244600"/>
                  </a:cubicBezTo>
                  <a:cubicBezTo>
                    <a:pt x="1277620" y="1244600"/>
                    <a:pt x="1300480" y="1243330"/>
                    <a:pt x="1325880" y="1248410"/>
                  </a:cubicBezTo>
                  <a:cubicBezTo>
                    <a:pt x="1347470" y="1252220"/>
                    <a:pt x="1367790" y="1254760"/>
                    <a:pt x="1381760" y="1267460"/>
                  </a:cubicBezTo>
                  <a:cubicBezTo>
                    <a:pt x="1397000" y="1280160"/>
                    <a:pt x="1413510" y="1306830"/>
                    <a:pt x="1413510" y="1327150"/>
                  </a:cubicBezTo>
                  <a:cubicBezTo>
                    <a:pt x="1413510" y="1347470"/>
                    <a:pt x="1397000" y="1375410"/>
                    <a:pt x="1381760" y="1386840"/>
                  </a:cubicBezTo>
                  <a:cubicBezTo>
                    <a:pt x="1369060" y="1397000"/>
                    <a:pt x="1350010" y="1390650"/>
                    <a:pt x="1332230" y="1399540"/>
                  </a:cubicBezTo>
                  <a:cubicBezTo>
                    <a:pt x="1309370" y="1409700"/>
                    <a:pt x="1294130" y="1433830"/>
                    <a:pt x="1258570" y="1451610"/>
                  </a:cubicBezTo>
                  <a:cubicBezTo>
                    <a:pt x="1193800" y="1484630"/>
                    <a:pt x="1035050" y="1544320"/>
                    <a:pt x="958850" y="1550670"/>
                  </a:cubicBezTo>
                  <a:cubicBezTo>
                    <a:pt x="915670" y="1553210"/>
                    <a:pt x="873760" y="1551940"/>
                    <a:pt x="852170" y="1532890"/>
                  </a:cubicBezTo>
                  <a:cubicBezTo>
                    <a:pt x="831850" y="1513840"/>
                    <a:pt x="820420" y="1469390"/>
                    <a:pt x="825500" y="1442720"/>
                  </a:cubicBezTo>
                  <a:cubicBezTo>
                    <a:pt x="830580" y="1414780"/>
                    <a:pt x="857250" y="1386840"/>
                    <a:pt x="882650" y="1367790"/>
                  </a:cubicBezTo>
                  <a:cubicBezTo>
                    <a:pt x="909320" y="1347470"/>
                    <a:pt x="942340" y="1339850"/>
                    <a:pt x="985520" y="1328420"/>
                  </a:cubicBezTo>
                  <a:cubicBezTo>
                    <a:pt x="1047750" y="1310640"/>
                    <a:pt x="1181100" y="1280160"/>
                    <a:pt x="1221740" y="1289050"/>
                  </a:cubicBezTo>
                  <a:cubicBezTo>
                    <a:pt x="1238250" y="1291590"/>
                    <a:pt x="1245870" y="1297940"/>
                    <a:pt x="1253490" y="1308100"/>
                  </a:cubicBezTo>
                  <a:cubicBezTo>
                    <a:pt x="1263650" y="1319530"/>
                    <a:pt x="1273810" y="1342390"/>
                    <a:pt x="1276350" y="1358900"/>
                  </a:cubicBezTo>
                  <a:cubicBezTo>
                    <a:pt x="1277620" y="1371600"/>
                    <a:pt x="1275080" y="1383030"/>
                    <a:pt x="1268730" y="1394460"/>
                  </a:cubicBezTo>
                  <a:cubicBezTo>
                    <a:pt x="1261110" y="1408430"/>
                    <a:pt x="1253490" y="1422400"/>
                    <a:pt x="1229360" y="1433830"/>
                  </a:cubicBezTo>
                  <a:cubicBezTo>
                    <a:pt x="1151890" y="1466850"/>
                    <a:pt x="735330" y="1470660"/>
                    <a:pt x="659130" y="1464310"/>
                  </a:cubicBezTo>
                  <a:cubicBezTo>
                    <a:pt x="640080" y="1463040"/>
                    <a:pt x="635000" y="1463040"/>
                    <a:pt x="623570" y="1456690"/>
                  </a:cubicBezTo>
                  <a:cubicBezTo>
                    <a:pt x="610870" y="1449070"/>
                    <a:pt x="594360" y="1433830"/>
                    <a:pt x="588010" y="1417320"/>
                  </a:cubicBezTo>
                  <a:cubicBezTo>
                    <a:pt x="581660" y="1402080"/>
                    <a:pt x="580390" y="1380490"/>
                    <a:pt x="586740" y="1363980"/>
                  </a:cubicBezTo>
                  <a:cubicBezTo>
                    <a:pt x="591820" y="1348740"/>
                    <a:pt x="600710" y="1333500"/>
                    <a:pt x="621030" y="1323340"/>
                  </a:cubicBezTo>
                  <a:cubicBezTo>
                    <a:pt x="666750" y="1300480"/>
                    <a:pt x="850900" y="1296670"/>
                    <a:pt x="894080" y="1310640"/>
                  </a:cubicBezTo>
                  <a:cubicBezTo>
                    <a:pt x="910590" y="1315720"/>
                    <a:pt x="915670" y="1323340"/>
                    <a:pt x="923290" y="1333500"/>
                  </a:cubicBezTo>
                  <a:cubicBezTo>
                    <a:pt x="932180" y="1347470"/>
                    <a:pt x="938530" y="1371600"/>
                    <a:pt x="938530" y="1386840"/>
                  </a:cubicBezTo>
                  <a:cubicBezTo>
                    <a:pt x="938530" y="1399540"/>
                    <a:pt x="934720" y="1410970"/>
                    <a:pt x="927100" y="1422400"/>
                  </a:cubicBezTo>
                  <a:cubicBezTo>
                    <a:pt x="918210" y="1435100"/>
                    <a:pt x="908050" y="1446530"/>
                    <a:pt x="882650" y="1455420"/>
                  </a:cubicBezTo>
                  <a:cubicBezTo>
                    <a:pt x="801370" y="1480820"/>
                    <a:pt x="393700" y="1452880"/>
                    <a:pt x="308610" y="1435100"/>
                  </a:cubicBezTo>
                  <a:cubicBezTo>
                    <a:pt x="281940" y="1428750"/>
                    <a:pt x="271780" y="1424940"/>
                    <a:pt x="259080" y="1414780"/>
                  </a:cubicBezTo>
                  <a:cubicBezTo>
                    <a:pt x="250190" y="1407160"/>
                    <a:pt x="242570" y="1398270"/>
                    <a:pt x="240030" y="1385570"/>
                  </a:cubicBezTo>
                  <a:cubicBezTo>
                    <a:pt x="236220" y="1367790"/>
                    <a:pt x="240030" y="1333500"/>
                    <a:pt x="250190" y="1316990"/>
                  </a:cubicBezTo>
                  <a:cubicBezTo>
                    <a:pt x="259080" y="1303020"/>
                    <a:pt x="276860" y="1295400"/>
                    <a:pt x="294640" y="1289050"/>
                  </a:cubicBezTo>
                  <a:cubicBezTo>
                    <a:pt x="314960" y="1280160"/>
                    <a:pt x="347980" y="1275080"/>
                    <a:pt x="370840" y="1276350"/>
                  </a:cubicBezTo>
                  <a:cubicBezTo>
                    <a:pt x="388620" y="1277620"/>
                    <a:pt x="407670" y="1282700"/>
                    <a:pt x="421640" y="1292860"/>
                  </a:cubicBezTo>
                  <a:cubicBezTo>
                    <a:pt x="434340" y="1303020"/>
                    <a:pt x="445770" y="1323340"/>
                    <a:pt x="449580" y="1337310"/>
                  </a:cubicBezTo>
                  <a:cubicBezTo>
                    <a:pt x="452120" y="1350010"/>
                    <a:pt x="452120" y="1361440"/>
                    <a:pt x="447040" y="1374140"/>
                  </a:cubicBezTo>
                  <a:cubicBezTo>
                    <a:pt x="441960" y="1388110"/>
                    <a:pt x="426720" y="1407160"/>
                    <a:pt x="415290" y="1416050"/>
                  </a:cubicBezTo>
                  <a:cubicBezTo>
                    <a:pt x="405130" y="1423670"/>
                    <a:pt x="396240" y="1426210"/>
                    <a:pt x="381000" y="1426210"/>
                  </a:cubicBezTo>
                  <a:cubicBezTo>
                    <a:pt x="351790" y="1428750"/>
                    <a:pt x="281940" y="1419860"/>
                    <a:pt x="254000" y="1399540"/>
                  </a:cubicBezTo>
                  <a:cubicBezTo>
                    <a:pt x="231140" y="1383030"/>
                    <a:pt x="205740" y="1344930"/>
                    <a:pt x="212090" y="1327150"/>
                  </a:cubicBezTo>
                  <a:cubicBezTo>
                    <a:pt x="218440" y="1305560"/>
                    <a:pt x="302260" y="1277620"/>
                    <a:pt x="308610" y="1285240"/>
                  </a:cubicBezTo>
                  <a:cubicBezTo>
                    <a:pt x="314960" y="1294130"/>
                    <a:pt x="273050" y="1363980"/>
                    <a:pt x="243840" y="1379220"/>
                  </a:cubicBezTo>
                  <a:cubicBezTo>
                    <a:pt x="217170" y="1393190"/>
                    <a:pt x="172720" y="1386840"/>
                    <a:pt x="140970" y="1375410"/>
                  </a:cubicBezTo>
                  <a:cubicBezTo>
                    <a:pt x="109220" y="1363980"/>
                    <a:pt x="72390" y="1337310"/>
                    <a:pt x="52070" y="1311910"/>
                  </a:cubicBezTo>
                  <a:cubicBezTo>
                    <a:pt x="35560" y="1289050"/>
                    <a:pt x="30480" y="1272540"/>
                    <a:pt x="22860" y="1235710"/>
                  </a:cubicBezTo>
                  <a:cubicBezTo>
                    <a:pt x="5080" y="1145540"/>
                    <a:pt x="0" y="900430"/>
                    <a:pt x="12700" y="748030"/>
                  </a:cubicBezTo>
                  <a:cubicBezTo>
                    <a:pt x="24130" y="612140"/>
                    <a:pt x="91440" y="474980"/>
                    <a:pt x="83820" y="365760"/>
                  </a:cubicBezTo>
                  <a:cubicBezTo>
                    <a:pt x="78740" y="281940"/>
                    <a:pt x="24130" y="203200"/>
                    <a:pt x="13970" y="147320"/>
                  </a:cubicBezTo>
                  <a:cubicBezTo>
                    <a:pt x="7620" y="115570"/>
                    <a:pt x="3810" y="90170"/>
                    <a:pt x="7620" y="69850"/>
                  </a:cubicBezTo>
                  <a:cubicBezTo>
                    <a:pt x="10160" y="54610"/>
                    <a:pt x="12700" y="44450"/>
                    <a:pt x="22860" y="34290"/>
                  </a:cubicBezTo>
                  <a:cubicBezTo>
                    <a:pt x="36830" y="20320"/>
                    <a:pt x="68580" y="1270"/>
                    <a:pt x="91440" y="2540"/>
                  </a:cubicBezTo>
                  <a:cubicBezTo>
                    <a:pt x="113030" y="2540"/>
                    <a:pt x="137160" y="15240"/>
                    <a:pt x="156210" y="39370"/>
                  </a:cubicBezTo>
                  <a:cubicBezTo>
                    <a:pt x="194310" y="87630"/>
                    <a:pt x="219710" y="234950"/>
                    <a:pt x="240030" y="322580"/>
                  </a:cubicBezTo>
                  <a:cubicBezTo>
                    <a:pt x="257810" y="397510"/>
                    <a:pt x="267970" y="454660"/>
                    <a:pt x="276860" y="530860"/>
                  </a:cubicBezTo>
                  <a:cubicBezTo>
                    <a:pt x="287020" y="621030"/>
                    <a:pt x="298450" y="772160"/>
                    <a:pt x="289560" y="829310"/>
                  </a:cubicBezTo>
                  <a:cubicBezTo>
                    <a:pt x="285750" y="854710"/>
                    <a:pt x="283210" y="868680"/>
                    <a:pt x="270510" y="881380"/>
                  </a:cubicBezTo>
                  <a:cubicBezTo>
                    <a:pt x="256540" y="896620"/>
                    <a:pt x="223520" y="909320"/>
                    <a:pt x="203200" y="908050"/>
                  </a:cubicBezTo>
                  <a:cubicBezTo>
                    <a:pt x="185420" y="908050"/>
                    <a:pt x="165100" y="895350"/>
                    <a:pt x="153670" y="882650"/>
                  </a:cubicBezTo>
                  <a:cubicBezTo>
                    <a:pt x="142240" y="869950"/>
                    <a:pt x="134620" y="857250"/>
                    <a:pt x="133350" y="831850"/>
                  </a:cubicBezTo>
                  <a:cubicBezTo>
                    <a:pt x="129540" y="764540"/>
                    <a:pt x="207010" y="563880"/>
                    <a:pt x="229870" y="455930"/>
                  </a:cubicBezTo>
                  <a:cubicBezTo>
                    <a:pt x="246380" y="374650"/>
                    <a:pt x="250190" y="295910"/>
                    <a:pt x="265430" y="241300"/>
                  </a:cubicBezTo>
                  <a:cubicBezTo>
                    <a:pt x="274320" y="205740"/>
                    <a:pt x="280670" y="176530"/>
                    <a:pt x="297180" y="154940"/>
                  </a:cubicBezTo>
                  <a:cubicBezTo>
                    <a:pt x="311150" y="135890"/>
                    <a:pt x="331470" y="118110"/>
                    <a:pt x="351790" y="114300"/>
                  </a:cubicBezTo>
                  <a:cubicBezTo>
                    <a:pt x="373380" y="110490"/>
                    <a:pt x="407670" y="118110"/>
                    <a:pt x="424180" y="133350"/>
                  </a:cubicBezTo>
                  <a:cubicBezTo>
                    <a:pt x="439420" y="148590"/>
                    <a:pt x="450850" y="181610"/>
                    <a:pt x="448310" y="203200"/>
                  </a:cubicBezTo>
                  <a:cubicBezTo>
                    <a:pt x="444500" y="224790"/>
                    <a:pt x="406400" y="264160"/>
                    <a:pt x="405130" y="264160"/>
                  </a:cubicBezTo>
                  <a:cubicBezTo>
                    <a:pt x="402590" y="262890"/>
                    <a:pt x="438150" y="175260"/>
                    <a:pt x="450850" y="176530"/>
                  </a:cubicBezTo>
                  <a:cubicBezTo>
                    <a:pt x="463550" y="177800"/>
                    <a:pt x="476250" y="246380"/>
                    <a:pt x="481330" y="278130"/>
                  </a:cubicBezTo>
                  <a:cubicBezTo>
                    <a:pt x="486410" y="307340"/>
                    <a:pt x="487680" y="360680"/>
                    <a:pt x="486410" y="360680"/>
                  </a:cubicBezTo>
                  <a:cubicBezTo>
                    <a:pt x="485140" y="360680"/>
                    <a:pt x="467360" y="307340"/>
                    <a:pt x="476250" y="280670"/>
                  </a:cubicBezTo>
                  <a:cubicBezTo>
                    <a:pt x="488950" y="243840"/>
                    <a:pt x="554990" y="189230"/>
                    <a:pt x="589280" y="170180"/>
                  </a:cubicBezTo>
                  <a:cubicBezTo>
                    <a:pt x="609600" y="158750"/>
                    <a:pt x="629920" y="153670"/>
                    <a:pt x="646430" y="153670"/>
                  </a:cubicBezTo>
                  <a:cubicBezTo>
                    <a:pt x="660400" y="154940"/>
                    <a:pt x="674370" y="160020"/>
                    <a:pt x="684530" y="167640"/>
                  </a:cubicBezTo>
                  <a:cubicBezTo>
                    <a:pt x="695960" y="173990"/>
                    <a:pt x="706120" y="185420"/>
                    <a:pt x="712470" y="196850"/>
                  </a:cubicBezTo>
                  <a:cubicBezTo>
                    <a:pt x="718820" y="208280"/>
                    <a:pt x="723900" y="223520"/>
                    <a:pt x="723900" y="236220"/>
                  </a:cubicBezTo>
                  <a:cubicBezTo>
                    <a:pt x="723900" y="248920"/>
                    <a:pt x="723900" y="260350"/>
                    <a:pt x="715010" y="275590"/>
                  </a:cubicBezTo>
                  <a:cubicBezTo>
                    <a:pt x="698500" y="308610"/>
                    <a:pt x="637540" y="388620"/>
                    <a:pt x="593090" y="410210"/>
                  </a:cubicBezTo>
                  <a:cubicBezTo>
                    <a:pt x="557530" y="426720"/>
                    <a:pt x="515620" y="427990"/>
                    <a:pt x="482600" y="416560"/>
                  </a:cubicBezTo>
                  <a:cubicBezTo>
                    <a:pt x="447040" y="405130"/>
                    <a:pt x="406400" y="365760"/>
                    <a:pt x="388620" y="335280"/>
                  </a:cubicBezTo>
                  <a:cubicBezTo>
                    <a:pt x="372110" y="308610"/>
                    <a:pt x="367030" y="276860"/>
                    <a:pt x="368300" y="246380"/>
                  </a:cubicBezTo>
                  <a:cubicBezTo>
                    <a:pt x="368300" y="213360"/>
                    <a:pt x="381000" y="172720"/>
                    <a:pt x="396240" y="143510"/>
                  </a:cubicBezTo>
                  <a:cubicBezTo>
                    <a:pt x="408940" y="116840"/>
                    <a:pt x="422910" y="90170"/>
                    <a:pt x="450850" y="74930"/>
                  </a:cubicBezTo>
                  <a:cubicBezTo>
                    <a:pt x="485140" y="55880"/>
                    <a:pt x="565150" y="46990"/>
                    <a:pt x="600710" y="59690"/>
                  </a:cubicBezTo>
                  <a:cubicBezTo>
                    <a:pt x="626110" y="68580"/>
                    <a:pt x="640080" y="92710"/>
                    <a:pt x="654050" y="115570"/>
                  </a:cubicBezTo>
                  <a:cubicBezTo>
                    <a:pt x="669290" y="143510"/>
                    <a:pt x="661670" y="199390"/>
                    <a:pt x="687070" y="217170"/>
                  </a:cubicBezTo>
                  <a:cubicBezTo>
                    <a:pt x="716280" y="238760"/>
                    <a:pt x="795020" y="200660"/>
                    <a:pt x="833120" y="214630"/>
                  </a:cubicBezTo>
                  <a:cubicBezTo>
                    <a:pt x="862330" y="226060"/>
                    <a:pt x="905510" y="270510"/>
                    <a:pt x="902970" y="276860"/>
                  </a:cubicBezTo>
                  <a:cubicBezTo>
                    <a:pt x="900430" y="281940"/>
                    <a:pt x="833120" y="241300"/>
                    <a:pt x="821690" y="250190"/>
                  </a:cubicBezTo>
                  <a:cubicBezTo>
                    <a:pt x="811530" y="257810"/>
                    <a:pt x="833120" y="298450"/>
                    <a:pt x="826770" y="313690"/>
                  </a:cubicBezTo>
                  <a:cubicBezTo>
                    <a:pt x="821690" y="325120"/>
                    <a:pt x="805180" y="334010"/>
                    <a:pt x="792480" y="339090"/>
                  </a:cubicBezTo>
                  <a:cubicBezTo>
                    <a:pt x="779780" y="344170"/>
                    <a:pt x="764540" y="346710"/>
                    <a:pt x="750570" y="346710"/>
                  </a:cubicBezTo>
                  <a:cubicBezTo>
                    <a:pt x="736600" y="345440"/>
                    <a:pt x="721360" y="340360"/>
                    <a:pt x="709930" y="332740"/>
                  </a:cubicBezTo>
                  <a:cubicBezTo>
                    <a:pt x="697230" y="325120"/>
                    <a:pt x="687070" y="313690"/>
                    <a:pt x="679450" y="302260"/>
                  </a:cubicBezTo>
                  <a:cubicBezTo>
                    <a:pt x="673100" y="289560"/>
                    <a:pt x="668020" y="275590"/>
                    <a:pt x="668020" y="260350"/>
                  </a:cubicBezTo>
                  <a:cubicBezTo>
                    <a:pt x="668020" y="242570"/>
                    <a:pt x="670560" y="215900"/>
                    <a:pt x="687070" y="200660"/>
                  </a:cubicBezTo>
                  <a:cubicBezTo>
                    <a:pt x="718820" y="172720"/>
                    <a:pt x="881380" y="168910"/>
                    <a:pt x="882650" y="157480"/>
                  </a:cubicBezTo>
                  <a:cubicBezTo>
                    <a:pt x="882650" y="154940"/>
                    <a:pt x="866140" y="153670"/>
                    <a:pt x="864870" y="148590"/>
                  </a:cubicBezTo>
                  <a:cubicBezTo>
                    <a:pt x="861060" y="140970"/>
                    <a:pt x="872490" y="120650"/>
                    <a:pt x="882650" y="109220"/>
                  </a:cubicBezTo>
                  <a:cubicBezTo>
                    <a:pt x="894080" y="96520"/>
                    <a:pt x="916940" y="81280"/>
                    <a:pt x="937260" y="77470"/>
                  </a:cubicBezTo>
                  <a:cubicBezTo>
                    <a:pt x="956310" y="74930"/>
                    <a:pt x="982980" y="80010"/>
                    <a:pt x="999490" y="90170"/>
                  </a:cubicBezTo>
                  <a:cubicBezTo>
                    <a:pt x="1016000" y="100330"/>
                    <a:pt x="1031240" y="123190"/>
                    <a:pt x="1037590" y="139700"/>
                  </a:cubicBezTo>
                  <a:cubicBezTo>
                    <a:pt x="1042670" y="154940"/>
                    <a:pt x="1042670" y="167640"/>
                    <a:pt x="1040130" y="182880"/>
                  </a:cubicBezTo>
                  <a:cubicBezTo>
                    <a:pt x="1035050" y="205740"/>
                    <a:pt x="1024890" y="240030"/>
                    <a:pt x="1004570" y="261620"/>
                  </a:cubicBezTo>
                  <a:cubicBezTo>
                    <a:pt x="979170" y="288290"/>
                    <a:pt x="924560" y="311150"/>
                    <a:pt x="886460" y="320040"/>
                  </a:cubicBezTo>
                  <a:cubicBezTo>
                    <a:pt x="852170" y="326390"/>
                    <a:pt x="814070" y="323850"/>
                    <a:pt x="784860" y="314960"/>
                  </a:cubicBezTo>
                  <a:cubicBezTo>
                    <a:pt x="759460" y="306070"/>
                    <a:pt x="741680" y="293370"/>
                    <a:pt x="717550" y="274320"/>
                  </a:cubicBezTo>
                  <a:cubicBezTo>
                    <a:pt x="684530" y="246380"/>
                    <a:pt x="626110" y="189230"/>
                    <a:pt x="612140" y="153670"/>
                  </a:cubicBezTo>
                  <a:cubicBezTo>
                    <a:pt x="603250" y="133350"/>
                    <a:pt x="603250" y="115570"/>
                    <a:pt x="607060" y="97790"/>
                  </a:cubicBezTo>
                  <a:cubicBezTo>
                    <a:pt x="612140" y="80010"/>
                    <a:pt x="622300" y="60960"/>
                    <a:pt x="637540" y="50800"/>
                  </a:cubicBezTo>
                  <a:cubicBezTo>
                    <a:pt x="656590" y="38100"/>
                    <a:pt x="695960" y="27940"/>
                    <a:pt x="718820" y="35560"/>
                  </a:cubicBezTo>
                  <a:cubicBezTo>
                    <a:pt x="742950" y="43180"/>
                    <a:pt x="770890" y="71120"/>
                    <a:pt x="777240" y="93980"/>
                  </a:cubicBezTo>
                  <a:cubicBezTo>
                    <a:pt x="784860" y="118110"/>
                    <a:pt x="777240" y="156210"/>
                    <a:pt x="760730" y="175260"/>
                  </a:cubicBezTo>
                  <a:cubicBezTo>
                    <a:pt x="745490" y="194310"/>
                    <a:pt x="707390" y="208280"/>
                    <a:pt x="684530" y="207010"/>
                  </a:cubicBezTo>
                  <a:cubicBezTo>
                    <a:pt x="666750" y="207010"/>
                    <a:pt x="646430" y="198120"/>
                    <a:pt x="633730" y="185420"/>
                  </a:cubicBezTo>
                  <a:cubicBezTo>
                    <a:pt x="617220" y="167640"/>
                    <a:pt x="604520" y="129540"/>
                    <a:pt x="605790" y="106680"/>
                  </a:cubicBezTo>
                  <a:cubicBezTo>
                    <a:pt x="607060" y="87630"/>
                    <a:pt x="618490" y="69850"/>
                    <a:pt x="631190" y="57150"/>
                  </a:cubicBezTo>
                  <a:cubicBezTo>
                    <a:pt x="643890" y="44450"/>
                    <a:pt x="664210" y="34290"/>
                    <a:pt x="681990" y="31750"/>
                  </a:cubicBezTo>
                  <a:cubicBezTo>
                    <a:pt x="699770" y="29210"/>
                    <a:pt x="720090" y="33020"/>
                    <a:pt x="736600" y="43180"/>
                  </a:cubicBezTo>
                  <a:cubicBezTo>
                    <a:pt x="758190" y="54610"/>
                    <a:pt x="775970" y="90170"/>
                    <a:pt x="797560" y="107950"/>
                  </a:cubicBezTo>
                  <a:cubicBezTo>
                    <a:pt x="819150" y="124460"/>
                    <a:pt x="849630" y="152400"/>
                    <a:pt x="864870" y="148590"/>
                  </a:cubicBezTo>
                  <a:cubicBezTo>
                    <a:pt x="875030" y="146050"/>
                    <a:pt x="872490" y="120650"/>
                    <a:pt x="882650" y="109220"/>
                  </a:cubicBezTo>
                  <a:cubicBezTo>
                    <a:pt x="894080" y="96520"/>
                    <a:pt x="916940" y="81280"/>
                    <a:pt x="937260" y="77470"/>
                  </a:cubicBezTo>
                  <a:cubicBezTo>
                    <a:pt x="956310" y="74930"/>
                    <a:pt x="982980" y="81280"/>
                    <a:pt x="999490" y="90170"/>
                  </a:cubicBezTo>
                  <a:cubicBezTo>
                    <a:pt x="1012190" y="96520"/>
                    <a:pt x="1022350" y="106680"/>
                    <a:pt x="1028700" y="120650"/>
                  </a:cubicBezTo>
                  <a:cubicBezTo>
                    <a:pt x="1037590" y="137160"/>
                    <a:pt x="1041400" y="162560"/>
                    <a:pt x="1040130" y="182880"/>
                  </a:cubicBezTo>
                  <a:cubicBezTo>
                    <a:pt x="1037590" y="204470"/>
                    <a:pt x="1029970" y="228600"/>
                    <a:pt x="1018540" y="248920"/>
                  </a:cubicBezTo>
                  <a:cubicBezTo>
                    <a:pt x="1005840" y="271780"/>
                    <a:pt x="986790" y="298450"/>
                    <a:pt x="962660" y="312420"/>
                  </a:cubicBezTo>
                  <a:cubicBezTo>
                    <a:pt x="935990" y="328930"/>
                    <a:pt x="900430" y="334010"/>
                    <a:pt x="864870" y="339090"/>
                  </a:cubicBezTo>
                  <a:cubicBezTo>
                    <a:pt x="821690" y="345440"/>
                    <a:pt x="725170" y="345440"/>
                    <a:pt x="725170" y="340360"/>
                  </a:cubicBezTo>
                  <a:cubicBezTo>
                    <a:pt x="723900" y="335280"/>
                    <a:pt x="824230" y="308610"/>
                    <a:pt x="826770" y="313690"/>
                  </a:cubicBezTo>
                  <a:cubicBezTo>
                    <a:pt x="828040" y="316230"/>
                    <a:pt x="806450" y="334010"/>
                    <a:pt x="792480" y="339090"/>
                  </a:cubicBezTo>
                  <a:cubicBezTo>
                    <a:pt x="775970" y="345440"/>
                    <a:pt x="748030" y="347980"/>
                    <a:pt x="728980" y="341630"/>
                  </a:cubicBezTo>
                  <a:cubicBezTo>
                    <a:pt x="709930" y="335280"/>
                    <a:pt x="689610" y="318770"/>
                    <a:pt x="679450" y="302260"/>
                  </a:cubicBezTo>
                  <a:cubicBezTo>
                    <a:pt x="669290" y="284480"/>
                    <a:pt x="666750" y="257810"/>
                    <a:pt x="669290" y="238760"/>
                  </a:cubicBezTo>
                  <a:cubicBezTo>
                    <a:pt x="671830" y="224790"/>
                    <a:pt x="676910" y="214630"/>
                    <a:pt x="687070" y="200660"/>
                  </a:cubicBezTo>
                  <a:cubicBezTo>
                    <a:pt x="706120" y="176530"/>
                    <a:pt x="748030" y="135890"/>
                    <a:pt x="782320" y="120650"/>
                  </a:cubicBezTo>
                  <a:cubicBezTo>
                    <a:pt x="812800" y="107950"/>
                    <a:pt x="849630" y="104140"/>
                    <a:pt x="880110" y="109220"/>
                  </a:cubicBezTo>
                  <a:cubicBezTo>
                    <a:pt x="913130" y="115570"/>
                    <a:pt x="949960" y="129540"/>
                    <a:pt x="974090" y="158750"/>
                  </a:cubicBezTo>
                  <a:cubicBezTo>
                    <a:pt x="1007110" y="199390"/>
                    <a:pt x="1037590" y="306070"/>
                    <a:pt x="1028700" y="358140"/>
                  </a:cubicBezTo>
                  <a:cubicBezTo>
                    <a:pt x="1022350" y="394970"/>
                    <a:pt x="994410" y="427990"/>
                    <a:pt x="969010" y="444500"/>
                  </a:cubicBezTo>
                  <a:cubicBezTo>
                    <a:pt x="947420" y="458470"/>
                    <a:pt x="916940" y="463550"/>
                    <a:pt x="890270" y="459740"/>
                  </a:cubicBezTo>
                  <a:cubicBezTo>
                    <a:pt x="861060" y="454660"/>
                    <a:pt x="825500" y="434340"/>
                    <a:pt x="801370" y="414020"/>
                  </a:cubicBezTo>
                  <a:cubicBezTo>
                    <a:pt x="779780" y="396240"/>
                    <a:pt x="746760" y="351790"/>
                    <a:pt x="750570" y="347980"/>
                  </a:cubicBezTo>
                  <a:cubicBezTo>
                    <a:pt x="754380" y="344170"/>
                    <a:pt x="824230" y="382270"/>
                    <a:pt x="822960" y="394970"/>
                  </a:cubicBezTo>
                  <a:cubicBezTo>
                    <a:pt x="821690" y="407670"/>
                    <a:pt x="773430" y="422910"/>
                    <a:pt x="748030" y="427990"/>
                  </a:cubicBezTo>
                  <a:cubicBezTo>
                    <a:pt x="721360" y="431800"/>
                    <a:pt x="692150" y="430530"/>
                    <a:pt x="666750" y="421640"/>
                  </a:cubicBezTo>
                  <a:cubicBezTo>
                    <a:pt x="642620" y="414020"/>
                    <a:pt x="619760" y="398780"/>
                    <a:pt x="600710" y="381000"/>
                  </a:cubicBezTo>
                  <a:cubicBezTo>
                    <a:pt x="580390" y="363220"/>
                    <a:pt x="557530" y="340360"/>
                    <a:pt x="549910" y="313690"/>
                  </a:cubicBezTo>
                  <a:cubicBezTo>
                    <a:pt x="542290" y="281940"/>
                    <a:pt x="572770" y="205740"/>
                    <a:pt x="565150" y="201930"/>
                  </a:cubicBezTo>
                  <a:cubicBezTo>
                    <a:pt x="557530" y="199390"/>
                    <a:pt x="511810" y="280670"/>
                    <a:pt x="511810" y="279400"/>
                  </a:cubicBezTo>
                  <a:cubicBezTo>
                    <a:pt x="511810" y="279400"/>
                    <a:pt x="551180" y="205740"/>
                    <a:pt x="574040" y="184150"/>
                  </a:cubicBezTo>
                  <a:cubicBezTo>
                    <a:pt x="590550" y="168910"/>
                    <a:pt x="609600" y="158750"/>
                    <a:pt x="626110" y="154940"/>
                  </a:cubicBezTo>
                  <a:cubicBezTo>
                    <a:pt x="640080" y="152400"/>
                    <a:pt x="654050" y="153670"/>
                    <a:pt x="666750" y="158750"/>
                  </a:cubicBezTo>
                  <a:cubicBezTo>
                    <a:pt x="683260" y="165100"/>
                    <a:pt x="703580" y="182880"/>
                    <a:pt x="712470" y="196850"/>
                  </a:cubicBezTo>
                  <a:cubicBezTo>
                    <a:pt x="720090" y="209550"/>
                    <a:pt x="723900" y="223520"/>
                    <a:pt x="723900" y="236220"/>
                  </a:cubicBezTo>
                  <a:cubicBezTo>
                    <a:pt x="723900" y="248920"/>
                    <a:pt x="722630" y="260350"/>
                    <a:pt x="715010" y="275590"/>
                  </a:cubicBezTo>
                  <a:cubicBezTo>
                    <a:pt x="701040" y="303530"/>
                    <a:pt x="652780" y="351790"/>
                    <a:pt x="621030" y="381000"/>
                  </a:cubicBezTo>
                  <a:cubicBezTo>
                    <a:pt x="593090" y="406400"/>
                    <a:pt x="567690" y="427990"/>
                    <a:pt x="539750" y="443230"/>
                  </a:cubicBezTo>
                  <a:cubicBezTo>
                    <a:pt x="513080" y="457200"/>
                    <a:pt x="485140" y="471170"/>
                    <a:pt x="455930" y="471170"/>
                  </a:cubicBezTo>
                  <a:cubicBezTo>
                    <a:pt x="425450" y="472440"/>
                    <a:pt x="383540" y="464820"/>
                    <a:pt x="360680" y="444500"/>
                  </a:cubicBezTo>
                  <a:cubicBezTo>
                    <a:pt x="337820" y="421640"/>
                    <a:pt x="331470" y="372110"/>
                    <a:pt x="321310" y="337820"/>
                  </a:cubicBezTo>
                  <a:cubicBezTo>
                    <a:pt x="313690" y="306070"/>
                    <a:pt x="304800" y="278130"/>
                    <a:pt x="306070" y="245110"/>
                  </a:cubicBezTo>
                  <a:cubicBezTo>
                    <a:pt x="307340" y="207010"/>
                    <a:pt x="311150" y="138430"/>
                    <a:pt x="334010" y="120650"/>
                  </a:cubicBezTo>
                  <a:cubicBezTo>
                    <a:pt x="350520" y="106680"/>
                    <a:pt x="389890" y="115570"/>
                    <a:pt x="407670" y="121920"/>
                  </a:cubicBezTo>
                  <a:cubicBezTo>
                    <a:pt x="420370" y="127000"/>
                    <a:pt x="429260" y="137160"/>
                    <a:pt x="435610" y="148590"/>
                  </a:cubicBezTo>
                  <a:cubicBezTo>
                    <a:pt x="444500" y="162560"/>
                    <a:pt x="452120" y="185420"/>
                    <a:pt x="448310" y="203200"/>
                  </a:cubicBezTo>
                  <a:cubicBezTo>
                    <a:pt x="444500" y="223520"/>
                    <a:pt x="403860" y="262890"/>
                    <a:pt x="405130" y="264160"/>
                  </a:cubicBezTo>
                  <a:cubicBezTo>
                    <a:pt x="405130" y="264160"/>
                    <a:pt x="419100" y="242570"/>
                    <a:pt x="421640" y="242570"/>
                  </a:cubicBezTo>
                  <a:cubicBezTo>
                    <a:pt x="425450" y="245110"/>
                    <a:pt x="400050" y="300990"/>
                    <a:pt x="392430" y="336550"/>
                  </a:cubicBezTo>
                  <a:cubicBezTo>
                    <a:pt x="383540" y="381000"/>
                    <a:pt x="383540" y="429260"/>
                    <a:pt x="372110" y="491490"/>
                  </a:cubicBezTo>
                  <a:cubicBezTo>
                    <a:pt x="355600" y="586740"/>
                    <a:pt x="314960" y="787400"/>
                    <a:pt x="288290" y="848360"/>
                  </a:cubicBezTo>
                  <a:cubicBezTo>
                    <a:pt x="276860" y="872490"/>
                    <a:pt x="270510" y="885190"/>
                    <a:pt x="256540" y="894080"/>
                  </a:cubicBezTo>
                  <a:cubicBezTo>
                    <a:pt x="242570" y="904240"/>
                    <a:pt x="219710" y="910590"/>
                    <a:pt x="203200" y="908050"/>
                  </a:cubicBezTo>
                  <a:cubicBezTo>
                    <a:pt x="185420" y="906780"/>
                    <a:pt x="165100" y="894080"/>
                    <a:pt x="153670" y="882650"/>
                  </a:cubicBezTo>
                  <a:cubicBezTo>
                    <a:pt x="144780" y="873760"/>
                    <a:pt x="140970" y="868680"/>
                    <a:pt x="135890" y="849630"/>
                  </a:cubicBezTo>
                  <a:cubicBezTo>
                    <a:pt x="119380" y="791210"/>
                    <a:pt x="130810" y="560070"/>
                    <a:pt x="107950" y="441960"/>
                  </a:cubicBezTo>
                  <a:cubicBezTo>
                    <a:pt x="90170" y="346710"/>
                    <a:pt x="45720" y="259080"/>
                    <a:pt x="29210" y="189230"/>
                  </a:cubicBezTo>
                  <a:cubicBezTo>
                    <a:pt x="17780" y="142240"/>
                    <a:pt x="3810" y="97790"/>
                    <a:pt x="7620" y="69850"/>
                  </a:cubicBezTo>
                  <a:cubicBezTo>
                    <a:pt x="8890" y="53340"/>
                    <a:pt x="13970" y="44450"/>
                    <a:pt x="22860" y="34290"/>
                  </a:cubicBezTo>
                  <a:cubicBezTo>
                    <a:pt x="33020" y="21590"/>
                    <a:pt x="55880" y="7620"/>
                    <a:pt x="71120" y="3810"/>
                  </a:cubicBezTo>
                  <a:cubicBezTo>
                    <a:pt x="85090" y="0"/>
                    <a:pt x="97790" y="1270"/>
                    <a:pt x="110490" y="5080"/>
                  </a:cubicBezTo>
                  <a:cubicBezTo>
                    <a:pt x="125730" y="11430"/>
                    <a:pt x="142240" y="17780"/>
                    <a:pt x="156210" y="39370"/>
                  </a:cubicBezTo>
                  <a:cubicBezTo>
                    <a:pt x="191770" y="95250"/>
                    <a:pt x="234950" y="279400"/>
                    <a:pt x="238760" y="398780"/>
                  </a:cubicBezTo>
                  <a:cubicBezTo>
                    <a:pt x="242570" y="515620"/>
                    <a:pt x="189230" y="624840"/>
                    <a:pt x="179070" y="748030"/>
                  </a:cubicBezTo>
                  <a:cubicBezTo>
                    <a:pt x="168910" y="886460"/>
                    <a:pt x="196850" y="1103630"/>
                    <a:pt x="184150" y="1191260"/>
                  </a:cubicBezTo>
                  <a:cubicBezTo>
                    <a:pt x="179070" y="1230630"/>
                    <a:pt x="160020" y="1273810"/>
                    <a:pt x="160020" y="1273810"/>
                  </a:cubicBezTo>
                  <a:cubicBezTo>
                    <a:pt x="160020" y="1273810"/>
                    <a:pt x="162560" y="1203960"/>
                    <a:pt x="182880" y="1192530"/>
                  </a:cubicBezTo>
                  <a:cubicBezTo>
                    <a:pt x="208280" y="1176020"/>
                    <a:pt x="288290" y="1197610"/>
                    <a:pt x="320040" y="1216660"/>
                  </a:cubicBezTo>
                  <a:cubicBezTo>
                    <a:pt x="344170" y="1230630"/>
                    <a:pt x="351790" y="1264920"/>
                    <a:pt x="370840" y="1276350"/>
                  </a:cubicBezTo>
                  <a:cubicBezTo>
                    <a:pt x="386080" y="1287780"/>
                    <a:pt x="407670" y="1282700"/>
                    <a:pt x="421640" y="1292860"/>
                  </a:cubicBezTo>
                  <a:cubicBezTo>
                    <a:pt x="434340" y="1303020"/>
                    <a:pt x="445770" y="1320800"/>
                    <a:pt x="449580" y="1337310"/>
                  </a:cubicBezTo>
                  <a:cubicBezTo>
                    <a:pt x="452120" y="1353820"/>
                    <a:pt x="448310" y="1375410"/>
                    <a:pt x="439420" y="1390650"/>
                  </a:cubicBezTo>
                  <a:cubicBezTo>
                    <a:pt x="431800" y="1404620"/>
                    <a:pt x="416560" y="1416050"/>
                    <a:pt x="398780" y="1423670"/>
                  </a:cubicBezTo>
                  <a:cubicBezTo>
                    <a:pt x="374650" y="1433830"/>
                    <a:pt x="334010" y="1440180"/>
                    <a:pt x="308610" y="1435100"/>
                  </a:cubicBezTo>
                  <a:cubicBezTo>
                    <a:pt x="285750" y="1430020"/>
                    <a:pt x="259080" y="1418590"/>
                    <a:pt x="247650" y="1400810"/>
                  </a:cubicBezTo>
                  <a:cubicBezTo>
                    <a:pt x="237490" y="1384300"/>
                    <a:pt x="233680" y="1351280"/>
                    <a:pt x="241300" y="1333500"/>
                  </a:cubicBezTo>
                  <a:cubicBezTo>
                    <a:pt x="248920" y="1314450"/>
                    <a:pt x="264160" y="1299210"/>
                    <a:pt x="294640" y="1289050"/>
                  </a:cubicBezTo>
                  <a:cubicBezTo>
                    <a:pt x="382270" y="1258570"/>
                    <a:pt x="792480" y="1278890"/>
                    <a:pt x="876300" y="1305560"/>
                  </a:cubicBezTo>
                  <a:cubicBezTo>
                    <a:pt x="902970" y="1313180"/>
                    <a:pt x="913130" y="1320800"/>
                    <a:pt x="923290" y="1333500"/>
                  </a:cubicBezTo>
                  <a:cubicBezTo>
                    <a:pt x="933450" y="1347470"/>
                    <a:pt x="939800" y="1369060"/>
                    <a:pt x="938530" y="1386840"/>
                  </a:cubicBezTo>
                  <a:cubicBezTo>
                    <a:pt x="937260" y="1403350"/>
                    <a:pt x="927100" y="1424940"/>
                    <a:pt x="915670" y="1436370"/>
                  </a:cubicBezTo>
                  <a:cubicBezTo>
                    <a:pt x="902970" y="1447800"/>
                    <a:pt x="889000" y="1452880"/>
                    <a:pt x="864870" y="1457960"/>
                  </a:cubicBezTo>
                  <a:cubicBezTo>
                    <a:pt x="815340" y="1468120"/>
                    <a:pt x="669290" y="1479550"/>
                    <a:pt x="623570" y="1456690"/>
                  </a:cubicBezTo>
                  <a:cubicBezTo>
                    <a:pt x="599440" y="1445260"/>
                    <a:pt x="588010" y="1418590"/>
                    <a:pt x="582930" y="1400810"/>
                  </a:cubicBezTo>
                  <a:cubicBezTo>
                    <a:pt x="579120" y="1388110"/>
                    <a:pt x="581660" y="1375410"/>
                    <a:pt x="586740" y="1363980"/>
                  </a:cubicBezTo>
                  <a:cubicBezTo>
                    <a:pt x="591820" y="1350010"/>
                    <a:pt x="598170" y="1334770"/>
                    <a:pt x="621030" y="1323340"/>
                  </a:cubicBezTo>
                  <a:cubicBezTo>
                    <a:pt x="694690" y="1286510"/>
                    <a:pt x="1116330" y="1268730"/>
                    <a:pt x="1203960" y="1285240"/>
                  </a:cubicBezTo>
                  <a:cubicBezTo>
                    <a:pt x="1230630" y="1290320"/>
                    <a:pt x="1242060" y="1297940"/>
                    <a:pt x="1253490" y="1308100"/>
                  </a:cubicBezTo>
                  <a:cubicBezTo>
                    <a:pt x="1263650" y="1316990"/>
                    <a:pt x="1268730" y="1328420"/>
                    <a:pt x="1272540" y="1339850"/>
                  </a:cubicBezTo>
                  <a:cubicBezTo>
                    <a:pt x="1276350" y="1351280"/>
                    <a:pt x="1277620" y="1363980"/>
                    <a:pt x="1275080" y="1376680"/>
                  </a:cubicBezTo>
                  <a:cubicBezTo>
                    <a:pt x="1270000" y="1391920"/>
                    <a:pt x="1264920" y="1409700"/>
                    <a:pt x="1245870" y="1423670"/>
                  </a:cubicBezTo>
                  <a:cubicBezTo>
                    <a:pt x="1200150" y="1455420"/>
                    <a:pt x="993140" y="1512570"/>
                    <a:pt x="948690" y="1485900"/>
                  </a:cubicBezTo>
                  <a:cubicBezTo>
                    <a:pt x="924560" y="1473200"/>
                    <a:pt x="909320" y="1432560"/>
                    <a:pt x="922020" y="1407160"/>
                  </a:cubicBezTo>
                  <a:cubicBezTo>
                    <a:pt x="949960" y="1348740"/>
                    <a:pt x="1287780" y="1254760"/>
                    <a:pt x="1350010" y="1254760"/>
                  </a:cubicBezTo>
                  <a:cubicBezTo>
                    <a:pt x="1366520" y="1254760"/>
                    <a:pt x="1372870" y="1259840"/>
                    <a:pt x="1381760" y="1267460"/>
                  </a:cubicBezTo>
                  <a:cubicBezTo>
                    <a:pt x="1394460" y="1276350"/>
                    <a:pt x="1407160" y="1295400"/>
                    <a:pt x="1410970" y="1309370"/>
                  </a:cubicBezTo>
                  <a:cubicBezTo>
                    <a:pt x="1414780" y="1320800"/>
                    <a:pt x="1414780" y="1333500"/>
                    <a:pt x="1410970" y="1344930"/>
                  </a:cubicBezTo>
                  <a:cubicBezTo>
                    <a:pt x="1408430" y="1355090"/>
                    <a:pt x="1403350" y="1366520"/>
                    <a:pt x="1395730" y="1375410"/>
                  </a:cubicBezTo>
                  <a:cubicBezTo>
                    <a:pt x="1385570" y="1385570"/>
                    <a:pt x="1369060" y="1395730"/>
                    <a:pt x="1350010" y="1399540"/>
                  </a:cubicBezTo>
                  <a:cubicBezTo>
                    <a:pt x="1320800" y="1403350"/>
                    <a:pt x="1285240" y="1385570"/>
                    <a:pt x="1236980" y="1383030"/>
                  </a:cubicBezTo>
                  <a:cubicBezTo>
                    <a:pt x="1145540" y="1377950"/>
                    <a:pt x="963930" y="1388110"/>
                    <a:pt x="843280" y="1397000"/>
                  </a:cubicBezTo>
                  <a:cubicBezTo>
                    <a:pt x="737870" y="1405890"/>
                    <a:pt x="614680" y="1416050"/>
                    <a:pt x="548640" y="1430020"/>
                  </a:cubicBezTo>
                  <a:cubicBezTo>
                    <a:pt x="513080" y="1437640"/>
                    <a:pt x="490220" y="1456690"/>
                    <a:pt x="468630" y="1455420"/>
                  </a:cubicBezTo>
                  <a:cubicBezTo>
                    <a:pt x="454660" y="1454150"/>
                    <a:pt x="443230" y="1446530"/>
                    <a:pt x="433070" y="1436370"/>
                  </a:cubicBezTo>
                  <a:cubicBezTo>
                    <a:pt x="420370" y="1423670"/>
                    <a:pt x="407670" y="1398270"/>
                    <a:pt x="403860" y="1381760"/>
                  </a:cubicBezTo>
                  <a:cubicBezTo>
                    <a:pt x="401320" y="1367790"/>
                    <a:pt x="405130" y="1352550"/>
                    <a:pt x="410210" y="1341120"/>
                  </a:cubicBezTo>
                  <a:cubicBezTo>
                    <a:pt x="414020" y="1328420"/>
                    <a:pt x="421640" y="1315720"/>
                    <a:pt x="433070" y="1306830"/>
                  </a:cubicBezTo>
                  <a:cubicBezTo>
                    <a:pt x="447040" y="1295400"/>
                    <a:pt x="464820" y="1286510"/>
                    <a:pt x="490220" y="1285240"/>
                  </a:cubicBezTo>
                  <a:cubicBezTo>
                    <a:pt x="541020" y="1282700"/>
                    <a:pt x="648970" y="1322070"/>
                    <a:pt x="717550" y="1344930"/>
                  </a:cubicBezTo>
                  <a:cubicBezTo>
                    <a:pt x="778510" y="1366520"/>
                    <a:pt x="826770" y="1399540"/>
                    <a:pt x="885190" y="1417320"/>
                  </a:cubicBezTo>
                  <a:cubicBezTo>
                    <a:pt x="942340" y="1435100"/>
                    <a:pt x="1009650" y="1435100"/>
                    <a:pt x="1064260" y="1450340"/>
                  </a:cubicBezTo>
                  <a:cubicBezTo>
                    <a:pt x="1109980" y="1464310"/>
                    <a:pt x="1150620" y="1480820"/>
                    <a:pt x="1189990" y="1502410"/>
                  </a:cubicBezTo>
                  <a:cubicBezTo>
                    <a:pt x="1228090" y="1525270"/>
                    <a:pt x="1276350" y="1557020"/>
                    <a:pt x="1294130" y="1586230"/>
                  </a:cubicBezTo>
                  <a:cubicBezTo>
                    <a:pt x="1305560" y="1605280"/>
                    <a:pt x="1309370" y="1626870"/>
                    <a:pt x="1305560" y="1645920"/>
                  </a:cubicBezTo>
                  <a:cubicBezTo>
                    <a:pt x="1301750" y="1664970"/>
                    <a:pt x="1289050" y="1686560"/>
                    <a:pt x="1273810" y="1699260"/>
                  </a:cubicBezTo>
                  <a:cubicBezTo>
                    <a:pt x="1258570" y="1710690"/>
                    <a:pt x="1234440" y="1718310"/>
                    <a:pt x="1215390" y="1717040"/>
                  </a:cubicBezTo>
                  <a:cubicBezTo>
                    <a:pt x="1196340" y="1715770"/>
                    <a:pt x="1162050" y="1706880"/>
                    <a:pt x="1159510" y="1692910"/>
                  </a:cubicBezTo>
                  <a:cubicBezTo>
                    <a:pt x="1155700" y="1668780"/>
                    <a:pt x="1256030" y="1568450"/>
                    <a:pt x="1280160" y="1570990"/>
                  </a:cubicBezTo>
                  <a:cubicBezTo>
                    <a:pt x="1290320" y="1572260"/>
                    <a:pt x="1297940" y="1592580"/>
                    <a:pt x="1301750" y="1606550"/>
                  </a:cubicBezTo>
                  <a:cubicBezTo>
                    <a:pt x="1305560" y="1623060"/>
                    <a:pt x="1304290" y="1651000"/>
                    <a:pt x="1297940" y="1667510"/>
                  </a:cubicBezTo>
                  <a:cubicBezTo>
                    <a:pt x="1292860" y="1681480"/>
                    <a:pt x="1282700" y="1691640"/>
                    <a:pt x="1272540" y="1700530"/>
                  </a:cubicBezTo>
                  <a:cubicBezTo>
                    <a:pt x="1262380" y="1708150"/>
                    <a:pt x="1248410" y="1714500"/>
                    <a:pt x="1234440" y="1717040"/>
                  </a:cubicBezTo>
                  <a:cubicBezTo>
                    <a:pt x="1221740" y="1719580"/>
                    <a:pt x="1206500" y="1718310"/>
                    <a:pt x="1193800" y="1714500"/>
                  </a:cubicBezTo>
                  <a:cubicBezTo>
                    <a:pt x="1181100" y="1710690"/>
                    <a:pt x="1170940" y="1706880"/>
                    <a:pt x="1158240" y="1694180"/>
                  </a:cubicBezTo>
                  <a:cubicBezTo>
                    <a:pt x="1131570" y="1667510"/>
                    <a:pt x="1083310" y="1588770"/>
                    <a:pt x="1068070" y="1543050"/>
                  </a:cubicBezTo>
                  <a:cubicBezTo>
                    <a:pt x="1057910" y="1510030"/>
                    <a:pt x="1057910" y="1483360"/>
                    <a:pt x="1059180" y="1452880"/>
                  </a:cubicBezTo>
                  <a:cubicBezTo>
                    <a:pt x="1060450" y="1421130"/>
                    <a:pt x="1060450" y="1377950"/>
                    <a:pt x="1074420" y="1356360"/>
                  </a:cubicBezTo>
                  <a:cubicBezTo>
                    <a:pt x="1085850" y="1338580"/>
                    <a:pt x="1106170" y="1327150"/>
                    <a:pt x="1125220" y="1323340"/>
                  </a:cubicBezTo>
                  <a:cubicBezTo>
                    <a:pt x="1143000" y="1318260"/>
                    <a:pt x="1169670" y="1323340"/>
                    <a:pt x="1184910" y="1330960"/>
                  </a:cubicBezTo>
                  <a:cubicBezTo>
                    <a:pt x="1197610" y="1337310"/>
                    <a:pt x="1207770" y="1347470"/>
                    <a:pt x="1215390" y="1358900"/>
                  </a:cubicBezTo>
                  <a:cubicBezTo>
                    <a:pt x="1223010" y="1369060"/>
                    <a:pt x="1228090" y="1384300"/>
                    <a:pt x="1229360" y="1397000"/>
                  </a:cubicBezTo>
                  <a:cubicBezTo>
                    <a:pt x="1230630" y="1409700"/>
                    <a:pt x="1229360" y="1428750"/>
                    <a:pt x="1223010" y="1437640"/>
                  </a:cubicBezTo>
                  <a:cubicBezTo>
                    <a:pt x="1219200" y="1443990"/>
                    <a:pt x="1209040" y="1441450"/>
                    <a:pt x="1203960" y="1449070"/>
                  </a:cubicBezTo>
                  <a:cubicBezTo>
                    <a:pt x="1195070" y="1463040"/>
                    <a:pt x="1184910" y="1520190"/>
                    <a:pt x="1196340" y="1527810"/>
                  </a:cubicBezTo>
                  <a:cubicBezTo>
                    <a:pt x="1210310" y="1537970"/>
                    <a:pt x="1263650" y="1487170"/>
                    <a:pt x="1295400" y="1480820"/>
                  </a:cubicBezTo>
                  <a:cubicBezTo>
                    <a:pt x="1323340" y="1475740"/>
                    <a:pt x="1350010" y="1478280"/>
                    <a:pt x="1375410" y="1484630"/>
                  </a:cubicBezTo>
                  <a:cubicBezTo>
                    <a:pt x="1402080" y="1489710"/>
                    <a:pt x="1431290" y="1499870"/>
                    <a:pt x="1454150" y="1516380"/>
                  </a:cubicBezTo>
                  <a:cubicBezTo>
                    <a:pt x="1479550" y="1535430"/>
                    <a:pt x="1502410" y="1567180"/>
                    <a:pt x="1518920" y="1593850"/>
                  </a:cubicBezTo>
                  <a:cubicBezTo>
                    <a:pt x="1534160" y="1620520"/>
                    <a:pt x="1544320" y="1637030"/>
                    <a:pt x="1550670" y="1676400"/>
                  </a:cubicBezTo>
                  <a:cubicBezTo>
                    <a:pt x="1564640" y="1760220"/>
                    <a:pt x="1559560" y="2023110"/>
                    <a:pt x="1535430" y="2087880"/>
                  </a:cubicBezTo>
                  <a:cubicBezTo>
                    <a:pt x="1526540" y="2110740"/>
                    <a:pt x="1515110" y="2120900"/>
                    <a:pt x="1501140" y="2129790"/>
                  </a:cubicBezTo>
                  <a:cubicBezTo>
                    <a:pt x="1485900" y="2137410"/>
                    <a:pt x="1463040" y="2141220"/>
                    <a:pt x="1446530" y="2138680"/>
                  </a:cubicBezTo>
                  <a:cubicBezTo>
                    <a:pt x="1430020" y="2134870"/>
                    <a:pt x="1410970" y="2122170"/>
                    <a:pt x="1400810" y="2109470"/>
                  </a:cubicBezTo>
                  <a:cubicBezTo>
                    <a:pt x="1390650" y="2095500"/>
                    <a:pt x="1386840" y="2056130"/>
                    <a:pt x="1386840" y="20561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4729162" y="4137660"/>
            <a:ext cx="783907" cy="1950720"/>
            <a:chOff x="0" y="0"/>
            <a:chExt cx="1045210" cy="260096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9530" y="46990"/>
              <a:ext cx="946150" cy="2504440"/>
            </a:xfrm>
            <a:custGeom>
              <a:avLst/>
              <a:gdLst/>
              <a:ahLst/>
              <a:cxnLst/>
              <a:rect r="r" b="b" t="t" l="l"/>
              <a:pathLst>
                <a:path h="2504440" w="946150">
                  <a:moveTo>
                    <a:pt x="1270" y="966470"/>
                  </a:moveTo>
                  <a:cubicBezTo>
                    <a:pt x="16510" y="563880"/>
                    <a:pt x="0" y="410210"/>
                    <a:pt x="10160" y="351790"/>
                  </a:cubicBezTo>
                  <a:cubicBezTo>
                    <a:pt x="15240" y="327660"/>
                    <a:pt x="20320" y="314960"/>
                    <a:pt x="29210" y="303530"/>
                  </a:cubicBezTo>
                  <a:cubicBezTo>
                    <a:pt x="36830" y="293370"/>
                    <a:pt x="45720" y="287020"/>
                    <a:pt x="57150" y="283210"/>
                  </a:cubicBezTo>
                  <a:cubicBezTo>
                    <a:pt x="74930" y="279400"/>
                    <a:pt x="109220" y="281940"/>
                    <a:pt x="125730" y="292100"/>
                  </a:cubicBezTo>
                  <a:cubicBezTo>
                    <a:pt x="139700" y="300990"/>
                    <a:pt x="146050" y="314960"/>
                    <a:pt x="154940" y="334010"/>
                  </a:cubicBezTo>
                  <a:cubicBezTo>
                    <a:pt x="168910" y="367030"/>
                    <a:pt x="179070" y="419100"/>
                    <a:pt x="185420" y="472440"/>
                  </a:cubicBezTo>
                  <a:cubicBezTo>
                    <a:pt x="194310" y="543560"/>
                    <a:pt x="182880" y="659130"/>
                    <a:pt x="193040" y="730250"/>
                  </a:cubicBezTo>
                  <a:cubicBezTo>
                    <a:pt x="199390" y="779780"/>
                    <a:pt x="226060" y="822960"/>
                    <a:pt x="223520" y="855980"/>
                  </a:cubicBezTo>
                  <a:cubicBezTo>
                    <a:pt x="222250" y="877570"/>
                    <a:pt x="214630" y="896620"/>
                    <a:pt x="203200" y="910590"/>
                  </a:cubicBezTo>
                  <a:cubicBezTo>
                    <a:pt x="190500" y="924560"/>
                    <a:pt x="168910" y="935990"/>
                    <a:pt x="151130" y="938530"/>
                  </a:cubicBezTo>
                  <a:cubicBezTo>
                    <a:pt x="133350" y="941070"/>
                    <a:pt x="109220" y="934720"/>
                    <a:pt x="93980" y="924560"/>
                  </a:cubicBezTo>
                  <a:cubicBezTo>
                    <a:pt x="78740" y="914400"/>
                    <a:pt x="68580" y="896620"/>
                    <a:pt x="59690" y="876300"/>
                  </a:cubicBezTo>
                  <a:cubicBezTo>
                    <a:pt x="48260" y="848360"/>
                    <a:pt x="44450" y="810260"/>
                    <a:pt x="38100" y="765810"/>
                  </a:cubicBezTo>
                  <a:cubicBezTo>
                    <a:pt x="29210" y="699770"/>
                    <a:pt x="22860" y="590550"/>
                    <a:pt x="19050" y="516890"/>
                  </a:cubicBezTo>
                  <a:cubicBezTo>
                    <a:pt x="17780" y="457200"/>
                    <a:pt x="15240" y="411480"/>
                    <a:pt x="19050" y="354330"/>
                  </a:cubicBezTo>
                  <a:cubicBezTo>
                    <a:pt x="22860" y="290830"/>
                    <a:pt x="30480" y="209550"/>
                    <a:pt x="44450" y="153670"/>
                  </a:cubicBezTo>
                  <a:cubicBezTo>
                    <a:pt x="55880" y="111760"/>
                    <a:pt x="60960" y="63500"/>
                    <a:pt x="86360" y="45720"/>
                  </a:cubicBezTo>
                  <a:cubicBezTo>
                    <a:pt x="111760" y="27940"/>
                    <a:pt x="160020" y="29210"/>
                    <a:pt x="193040" y="40640"/>
                  </a:cubicBezTo>
                  <a:cubicBezTo>
                    <a:pt x="228600" y="53340"/>
                    <a:pt x="273050" y="101600"/>
                    <a:pt x="290830" y="127000"/>
                  </a:cubicBezTo>
                  <a:cubicBezTo>
                    <a:pt x="299720" y="142240"/>
                    <a:pt x="303530" y="153670"/>
                    <a:pt x="303530" y="167640"/>
                  </a:cubicBezTo>
                  <a:cubicBezTo>
                    <a:pt x="304800" y="180340"/>
                    <a:pt x="303530" y="195580"/>
                    <a:pt x="297180" y="209550"/>
                  </a:cubicBezTo>
                  <a:cubicBezTo>
                    <a:pt x="289560" y="224790"/>
                    <a:pt x="270510" y="245110"/>
                    <a:pt x="254000" y="254000"/>
                  </a:cubicBezTo>
                  <a:cubicBezTo>
                    <a:pt x="241300" y="261620"/>
                    <a:pt x="227330" y="262890"/>
                    <a:pt x="213360" y="262890"/>
                  </a:cubicBezTo>
                  <a:cubicBezTo>
                    <a:pt x="199390" y="262890"/>
                    <a:pt x="182880" y="261620"/>
                    <a:pt x="172720" y="251460"/>
                  </a:cubicBezTo>
                  <a:cubicBezTo>
                    <a:pt x="153670" y="232410"/>
                    <a:pt x="139700" y="134620"/>
                    <a:pt x="138430" y="135890"/>
                  </a:cubicBezTo>
                  <a:cubicBezTo>
                    <a:pt x="135890" y="135890"/>
                    <a:pt x="160020" y="212090"/>
                    <a:pt x="151130" y="215900"/>
                  </a:cubicBezTo>
                  <a:cubicBezTo>
                    <a:pt x="142240" y="220980"/>
                    <a:pt x="80010" y="149860"/>
                    <a:pt x="77470" y="152400"/>
                  </a:cubicBezTo>
                  <a:cubicBezTo>
                    <a:pt x="76200" y="153670"/>
                    <a:pt x="100330" y="179070"/>
                    <a:pt x="97790" y="182880"/>
                  </a:cubicBezTo>
                  <a:cubicBezTo>
                    <a:pt x="95250" y="186690"/>
                    <a:pt x="69850" y="179070"/>
                    <a:pt x="57150" y="171450"/>
                  </a:cubicBezTo>
                  <a:cubicBezTo>
                    <a:pt x="41910" y="161290"/>
                    <a:pt x="22860" y="139700"/>
                    <a:pt x="16510" y="123190"/>
                  </a:cubicBezTo>
                  <a:cubicBezTo>
                    <a:pt x="10160" y="109220"/>
                    <a:pt x="10160" y="93980"/>
                    <a:pt x="11430" y="81280"/>
                  </a:cubicBezTo>
                  <a:cubicBezTo>
                    <a:pt x="13970" y="67310"/>
                    <a:pt x="20320" y="52070"/>
                    <a:pt x="27940" y="40640"/>
                  </a:cubicBezTo>
                  <a:cubicBezTo>
                    <a:pt x="35560" y="30480"/>
                    <a:pt x="48260" y="19050"/>
                    <a:pt x="60960" y="13970"/>
                  </a:cubicBezTo>
                  <a:cubicBezTo>
                    <a:pt x="73660" y="7620"/>
                    <a:pt x="86360" y="0"/>
                    <a:pt x="102870" y="3810"/>
                  </a:cubicBezTo>
                  <a:cubicBezTo>
                    <a:pt x="133350" y="11430"/>
                    <a:pt x="195580" y="69850"/>
                    <a:pt x="220980" y="102870"/>
                  </a:cubicBezTo>
                  <a:cubicBezTo>
                    <a:pt x="238760" y="127000"/>
                    <a:pt x="247650" y="149860"/>
                    <a:pt x="254000" y="175260"/>
                  </a:cubicBezTo>
                  <a:cubicBezTo>
                    <a:pt x="260350" y="200660"/>
                    <a:pt x="262890" y="227330"/>
                    <a:pt x="259080" y="254000"/>
                  </a:cubicBezTo>
                  <a:cubicBezTo>
                    <a:pt x="255270" y="280670"/>
                    <a:pt x="233680" y="300990"/>
                    <a:pt x="232410" y="335280"/>
                  </a:cubicBezTo>
                  <a:cubicBezTo>
                    <a:pt x="231140" y="391160"/>
                    <a:pt x="266700" y="469900"/>
                    <a:pt x="295910" y="557530"/>
                  </a:cubicBezTo>
                  <a:cubicBezTo>
                    <a:pt x="339090" y="687070"/>
                    <a:pt x="417830" y="852170"/>
                    <a:pt x="478790" y="1032510"/>
                  </a:cubicBezTo>
                  <a:cubicBezTo>
                    <a:pt x="556260" y="1262380"/>
                    <a:pt x="626110" y="1582420"/>
                    <a:pt x="708660" y="1827530"/>
                  </a:cubicBezTo>
                  <a:cubicBezTo>
                    <a:pt x="782320" y="2045970"/>
                    <a:pt x="946150" y="2345690"/>
                    <a:pt x="943610" y="2437130"/>
                  </a:cubicBezTo>
                  <a:cubicBezTo>
                    <a:pt x="942340" y="2465070"/>
                    <a:pt x="932180" y="2479040"/>
                    <a:pt x="919480" y="2490470"/>
                  </a:cubicBezTo>
                  <a:cubicBezTo>
                    <a:pt x="909320" y="2499360"/>
                    <a:pt x="895350" y="2503170"/>
                    <a:pt x="882650" y="2503170"/>
                  </a:cubicBezTo>
                  <a:cubicBezTo>
                    <a:pt x="869950" y="2503170"/>
                    <a:pt x="854710" y="2498090"/>
                    <a:pt x="844550" y="2490470"/>
                  </a:cubicBezTo>
                  <a:cubicBezTo>
                    <a:pt x="835660" y="2482850"/>
                    <a:pt x="826770" y="2470150"/>
                    <a:pt x="822960" y="2457450"/>
                  </a:cubicBezTo>
                  <a:cubicBezTo>
                    <a:pt x="819150" y="2446020"/>
                    <a:pt x="819150" y="2429510"/>
                    <a:pt x="824230" y="2418080"/>
                  </a:cubicBezTo>
                  <a:cubicBezTo>
                    <a:pt x="831850" y="2404110"/>
                    <a:pt x="852170" y="2385060"/>
                    <a:pt x="868680" y="2381250"/>
                  </a:cubicBezTo>
                  <a:cubicBezTo>
                    <a:pt x="885190" y="2377440"/>
                    <a:pt x="911860" y="2386330"/>
                    <a:pt x="924560" y="2396490"/>
                  </a:cubicBezTo>
                  <a:cubicBezTo>
                    <a:pt x="934720" y="2404110"/>
                    <a:pt x="941070" y="2418080"/>
                    <a:pt x="943610" y="2430780"/>
                  </a:cubicBezTo>
                  <a:cubicBezTo>
                    <a:pt x="944880" y="2443480"/>
                    <a:pt x="943610" y="2458720"/>
                    <a:pt x="937260" y="2470150"/>
                  </a:cubicBezTo>
                  <a:cubicBezTo>
                    <a:pt x="928370" y="2482850"/>
                    <a:pt x="904240" y="2499360"/>
                    <a:pt x="889000" y="2501900"/>
                  </a:cubicBezTo>
                  <a:cubicBezTo>
                    <a:pt x="876300" y="2504440"/>
                    <a:pt x="861060" y="2500630"/>
                    <a:pt x="850900" y="2494280"/>
                  </a:cubicBezTo>
                  <a:cubicBezTo>
                    <a:pt x="839470" y="2487930"/>
                    <a:pt x="835660" y="2481580"/>
                    <a:pt x="825500" y="2463800"/>
                  </a:cubicBezTo>
                  <a:cubicBezTo>
                    <a:pt x="782320" y="2391410"/>
                    <a:pt x="664210" y="2076450"/>
                    <a:pt x="589280" y="1861820"/>
                  </a:cubicBezTo>
                  <a:cubicBezTo>
                    <a:pt x="504190" y="1619250"/>
                    <a:pt x="407670" y="1253490"/>
                    <a:pt x="347980" y="1079500"/>
                  </a:cubicBezTo>
                  <a:cubicBezTo>
                    <a:pt x="316230" y="991870"/>
                    <a:pt x="302260" y="952500"/>
                    <a:pt x="270510" y="881380"/>
                  </a:cubicBezTo>
                  <a:cubicBezTo>
                    <a:pt x="233680" y="796290"/>
                    <a:pt x="161290" y="681990"/>
                    <a:pt x="130810" y="608330"/>
                  </a:cubicBezTo>
                  <a:cubicBezTo>
                    <a:pt x="110490" y="560070"/>
                    <a:pt x="101600" y="528320"/>
                    <a:pt x="88900" y="486410"/>
                  </a:cubicBezTo>
                  <a:cubicBezTo>
                    <a:pt x="74930" y="440690"/>
                    <a:pt x="50800" y="391160"/>
                    <a:pt x="52070" y="341630"/>
                  </a:cubicBezTo>
                  <a:cubicBezTo>
                    <a:pt x="52070" y="289560"/>
                    <a:pt x="110490" y="205740"/>
                    <a:pt x="97790" y="182880"/>
                  </a:cubicBezTo>
                  <a:cubicBezTo>
                    <a:pt x="91440" y="171450"/>
                    <a:pt x="68580" y="177800"/>
                    <a:pt x="57150" y="171450"/>
                  </a:cubicBezTo>
                  <a:cubicBezTo>
                    <a:pt x="44450" y="165100"/>
                    <a:pt x="33020" y="153670"/>
                    <a:pt x="25400" y="142240"/>
                  </a:cubicBezTo>
                  <a:cubicBezTo>
                    <a:pt x="17780" y="130810"/>
                    <a:pt x="12700" y="115570"/>
                    <a:pt x="11430" y="101600"/>
                  </a:cubicBezTo>
                  <a:cubicBezTo>
                    <a:pt x="10160" y="88900"/>
                    <a:pt x="11430" y="73660"/>
                    <a:pt x="17780" y="59690"/>
                  </a:cubicBezTo>
                  <a:cubicBezTo>
                    <a:pt x="25400" y="43180"/>
                    <a:pt x="41910" y="22860"/>
                    <a:pt x="60960" y="13970"/>
                  </a:cubicBezTo>
                  <a:cubicBezTo>
                    <a:pt x="81280" y="2540"/>
                    <a:pt x="115570" y="2540"/>
                    <a:pt x="140970" y="6350"/>
                  </a:cubicBezTo>
                  <a:cubicBezTo>
                    <a:pt x="166370" y="10160"/>
                    <a:pt x="190500" y="19050"/>
                    <a:pt x="213360" y="34290"/>
                  </a:cubicBezTo>
                  <a:cubicBezTo>
                    <a:pt x="241300" y="53340"/>
                    <a:pt x="276860" y="83820"/>
                    <a:pt x="290830" y="114300"/>
                  </a:cubicBezTo>
                  <a:cubicBezTo>
                    <a:pt x="303530" y="142240"/>
                    <a:pt x="300990" y="208280"/>
                    <a:pt x="297180" y="209550"/>
                  </a:cubicBezTo>
                  <a:cubicBezTo>
                    <a:pt x="292100" y="209550"/>
                    <a:pt x="254000" y="101600"/>
                    <a:pt x="260350" y="97790"/>
                  </a:cubicBezTo>
                  <a:cubicBezTo>
                    <a:pt x="264160" y="95250"/>
                    <a:pt x="283210" y="115570"/>
                    <a:pt x="290830" y="127000"/>
                  </a:cubicBezTo>
                  <a:cubicBezTo>
                    <a:pt x="298450" y="138430"/>
                    <a:pt x="303530" y="153670"/>
                    <a:pt x="303530" y="167640"/>
                  </a:cubicBezTo>
                  <a:cubicBezTo>
                    <a:pt x="304800" y="180340"/>
                    <a:pt x="302260" y="196850"/>
                    <a:pt x="297180" y="208280"/>
                  </a:cubicBezTo>
                  <a:cubicBezTo>
                    <a:pt x="292100" y="220980"/>
                    <a:pt x="283210" y="233680"/>
                    <a:pt x="271780" y="242570"/>
                  </a:cubicBezTo>
                  <a:cubicBezTo>
                    <a:pt x="261620" y="251460"/>
                    <a:pt x="247650" y="257810"/>
                    <a:pt x="233680" y="261620"/>
                  </a:cubicBezTo>
                  <a:cubicBezTo>
                    <a:pt x="220980" y="264160"/>
                    <a:pt x="203200" y="261620"/>
                    <a:pt x="191770" y="259080"/>
                  </a:cubicBezTo>
                  <a:cubicBezTo>
                    <a:pt x="184150" y="257810"/>
                    <a:pt x="176530" y="257810"/>
                    <a:pt x="172720" y="251460"/>
                  </a:cubicBezTo>
                  <a:cubicBezTo>
                    <a:pt x="165100" y="241300"/>
                    <a:pt x="160020" y="215900"/>
                    <a:pt x="165100" y="199390"/>
                  </a:cubicBezTo>
                  <a:cubicBezTo>
                    <a:pt x="171450" y="179070"/>
                    <a:pt x="209550" y="137160"/>
                    <a:pt x="218440" y="140970"/>
                  </a:cubicBezTo>
                  <a:cubicBezTo>
                    <a:pt x="227330" y="144780"/>
                    <a:pt x="222250" y="200660"/>
                    <a:pt x="215900" y="228600"/>
                  </a:cubicBezTo>
                  <a:cubicBezTo>
                    <a:pt x="210820" y="255270"/>
                    <a:pt x="194310" y="271780"/>
                    <a:pt x="187960" y="304800"/>
                  </a:cubicBezTo>
                  <a:cubicBezTo>
                    <a:pt x="179070" y="355600"/>
                    <a:pt x="185420" y="441960"/>
                    <a:pt x="187960" y="511810"/>
                  </a:cubicBezTo>
                  <a:cubicBezTo>
                    <a:pt x="190500" y="582930"/>
                    <a:pt x="193040" y="665480"/>
                    <a:pt x="200660" y="727710"/>
                  </a:cubicBezTo>
                  <a:cubicBezTo>
                    <a:pt x="205740" y="775970"/>
                    <a:pt x="228600" y="820420"/>
                    <a:pt x="223520" y="855980"/>
                  </a:cubicBezTo>
                  <a:cubicBezTo>
                    <a:pt x="219710" y="882650"/>
                    <a:pt x="203200" y="910590"/>
                    <a:pt x="187960" y="924560"/>
                  </a:cubicBezTo>
                  <a:cubicBezTo>
                    <a:pt x="177800" y="933450"/>
                    <a:pt x="165100" y="937260"/>
                    <a:pt x="151130" y="938530"/>
                  </a:cubicBezTo>
                  <a:cubicBezTo>
                    <a:pt x="134620" y="939800"/>
                    <a:pt x="107950" y="933450"/>
                    <a:pt x="93980" y="924560"/>
                  </a:cubicBezTo>
                  <a:cubicBezTo>
                    <a:pt x="82550" y="916940"/>
                    <a:pt x="73660" y="904240"/>
                    <a:pt x="67310" y="895350"/>
                  </a:cubicBezTo>
                  <a:cubicBezTo>
                    <a:pt x="63500" y="887730"/>
                    <a:pt x="58420" y="877570"/>
                    <a:pt x="59690" y="876300"/>
                  </a:cubicBezTo>
                  <a:cubicBezTo>
                    <a:pt x="62230" y="875030"/>
                    <a:pt x="78740" y="894080"/>
                    <a:pt x="81280" y="891540"/>
                  </a:cubicBezTo>
                  <a:cubicBezTo>
                    <a:pt x="86360" y="887730"/>
                    <a:pt x="41910" y="833120"/>
                    <a:pt x="31750" y="786130"/>
                  </a:cubicBezTo>
                  <a:cubicBezTo>
                    <a:pt x="12700" y="706120"/>
                    <a:pt x="40640" y="524510"/>
                    <a:pt x="33020" y="441960"/>
                  </a:cubicBezTo>
                  <a:cubicBezTo>
                    <a:pt x="29210" y="396240"/>
                    <a:pt x="6350" y="361950"/>
                    <a:pt x="12700" y="334010"/>
                  </a:cubicBezTo>
                  <a:cubicBezTo>
                    <a:pt x="16510" y="316230"/>
                    <a:pt x="30480" y="300990"/>
                    <a:pt x="41910" y="292100"/>
                  </a:cubicBezTo>
                  <a:cubicBezTo>
                    <a:pt x="52070" y="284480"/>
                    <a:pt x="62230" y="280670"/>
                    <a:pt x="74930" y="279400"/>
                  </a:cubicBezTo>
                  <a:cubicBezTo>
                    <a:pt x="90170" y="278130"/>
                    <a:pt x="111760" y="283210"/>
                    <a:pt x="125730" y="292100"/>
                  </a:cubicBezTo>
                  <a:cubicBezTo>
                    <a:pt x="138430" y="300990"/>
                    <a:pt x="147320" y="309880"/>
                    <a:pt x="154940" y="334010"/>
                  </a:cubicBezTo>
                  <a:cubicBezTo>
                    <a:pt x="181610" y="420370"/>
                    <a:pt x="166370" y="881380"/>
                    <a:pt x="147320" y="971550"/>
                  </a:cubicBezTo>
                  <a:cubicBezTo>
                    <a:pt x="142240" y="996950"/>
                    <a:pt x="138430" y="1007110"/>
                    <a:pt x="127000" y="1019810"/>
                  </a:cubicBezTo>
                  <a:cubicBezTo>
                    <a:pt x="115570" y="1031240"/>
                    <a:pt x="96520" y="1040130"/>
                    <a:pt x="80010" y="1041400"/>
                  </a:cubicBezTo>
                  <a:cubicBezTo>
                    <a:pt x="64770" y="1043940"/>
                    <a:pt x="43180" y="1038860"/>
                    <a:pt x="30480" y="1027430"/>
                  </a:cubicBezTo>
                  <a:cubicBezTo>
                    <a:pt x="15240" y="1014730"/>
                    <a:pt x="1270" y="966470"/>
                    <a:pt x="1270" y="9664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5627370" y="6152197"/>
            <a:ext cx="364808" cy="346710"/>
            <a:chOff x="0" y="0"/>
            <a:chExt cx="486410" cy="4622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9530" y="50800"/>
              <a:ext cx="389890" cy="373380"/>
            </a:xfrm>
            <a:custGeom>
              <a:avLst/>
              <a:gdLst/>
              <a:ahLst/>
              <a:cxnLst/>
              <a:rect r="r" b="b" t="t" l="l"/>
              <a:pathLst>
                <a:path h="373380" w="389890">
                  <a:moveTo>
                    <a:pt x="129540" y="19050"/>
                  </a:moveTo>
                  <a:cubicBezTo>
                    <a:pt x="257810" y="121920"/>
                    <a:pt x="280670" y="143510"/>
                    <a:pt x="298450" y="172720"/>
                  </a:cubicBezTo>
                  <a:cubicBezTo>
                    <a:pt x="318770" y="204470"/>
                    <a:pt x="347980" y="248920"/>
                    <a:pt x="345440" y="281940"/>
                  </a:cubicBezTo>
                  <a:cubicBezTo>
                    <a:pt x="342900" y="308610"/>
                    <a:pt x="322580" y="339090"/>
                    <a:pt x="299720" y="353060"/>
                  </a:cubicBezTo>
                  <a:cubicBezTo>
                    <a:pt x="273050" y="369570"/>
                    <a:pt x="217170" y="373380"/>
                    <a:pt x="186690" y="360680"/>
                  </a:cubicBezTo>
                  <a:cubicBezTo>
                    <a:pt x="158750" y="347980"/>
                    <a:pt x="130810" y="309880"/>
                    <a:pt x="121920" y="281940"/>
                  </a:cubicBezTo>
                  <a:cubicBezTo>
                    <a:pt x="114300" y="255270"/>
                    <a:pt x="118110" y="223520"/>
                    <a:pt x="129540" y="198120"/>
                  </a:cubicBezTo>
                  <a:cubicBezTo>
                    <a:pt x="140970" y="171450"/>
                    <a:pt x="171450" y="144780"/>
                    <a:pt x="194310" y="127000"/>
                  </a:cubicBezTo>
                  <a:cubicBezTo>
                    <a:pt x="214630" y="110490"/>
                    <a:pt x="236220" y="97790"/>
                    <a:pt x="257810" y="90170"/>
                  </a:cubicBezTo>
                  <a:cubicBezTo>
                    <a:pt x="275590" y="82550"/>
                    <a:pt x="294640" y="77470"/>
                    <a:pt x="311150" y="78740"/>
                  </a:cubicBezTo>
                  <a:cubicBezTo>
                    <a:pt x="328930" y="81280"/>
                    <a:pt x="349250" y="91440"/>
                    <a:pt x="360680" y="102870"/>
                  </a:cubicBezTo>
                  <a:cubicBezTo>
                    <a:pt x="373380" y="115570"/>
                    <a:pt x="384810" y="134620"/>
                    <a:pt x="386080" y="152400"/>
                  </a:cubicBezTo>
                  <a:cubicBezTo>
                    <a:pt x="387350" y="175260"/>
                    <a:pt x="375920" y="213360"/>
                    <a:pt x="358140" y="228600"/>
                  </a:cubicBezTo>
                  <a:cubicBezTo>
                    <a:pt x="340360" y="245110"/>
                    <a:pt x="303530" y="254000"/>
                    <a:pt x="279400" y="248920"/>
                  </a:cubicBezTo>
                  <a:cubicBezTo>
                    <a:pt x="256540" y="242570"/>
                    <a:pt x="228600" y="214630"/>
                    <a:pt x="219710" y="194310"/>
                  </a:cubicBezTo>
                  <a:cubicBezTo>
                    <a:pt x="212090" y="177800"/>
                    <a:pt x="212090" y="156210"/>
                    <a:pt x="217170" y="139700"/>
                  </a:cubicBezTo>
                  <a:cubicBezTo>
                    <a:pt x="222250" y="123190"/>
                    <a:pt x="233680" y="104140"/>
                    <a:pt x="250190" y="95250"/>
                  </a:cubicBezTo>
                  <a:cubicBezTo>
                    <a:pt x="269240" y="83820"/>
                    <a:pt x="308610" y="77470"/>
                    <a:pt x="330200" y="83820"/>
                  </a:cubicBezTo>
                  <a:cubicBezTo>
                    <a:pt x="347980" y="88900"/>
                    <a:pt x="363220" y="102870"/>
                    <a:pt x="373380" y="118110"/>
                  </a:cubicBezTo>
                  <a:cubicBezTo>
                    <a:pt x="382270" y="132080"/>
                    <a:pt x="389890" y="153670"/>
                    <a:pt x="386080" y="171450"/>
                  </a:cubicBezTo>
                  <a:cubicBezTo>
                    <a:pt x="382270" y="193040"/>
                    <a:pt x="367030" y="227330"/>
                    <a:pt x="342900" y="240030"/>
                  </a:cubicBezTo>
                  <a:cubicBezTo>
                    <a:pt x="312420" y="255270"/>
                    <a:pt x="226060" y="213360"/>
                    <a:pt x="204470" y="232410"/>
                  </a:cubicBezTo>
                  <a:cubicBezTo>
                    <a:pt x="186690" y="248920"/>
                    <a:pt x="210820" y="323850"/>
                    <a:pt x="201930" y="326390"/>
                  </a:cubicBezTo>
                  <a:cubicBezTo>
                    <a:pt x="194310" y="327660"/>
                    <a:pt x="176530" y="260350"/>
                    <a:pt x="151130" y="232410"/>
                  </a:cubicBezTo>
                  <a:cubicBezTo>
                    <a:pt x="121920" y="196850"/>
                    <a:pt x="53340" y="166370"/>
                    <a:pt x="27940" y="137160"/>
                  </a:cubicBezTo>
                  <a:cubicBezTo>
                    <a:pt x="13970" y="120650"/>
                    <a:pt x="3810" y="105410"/>
                    <a:pt x="1270" y="88900"/>
                  </a:cubicBezTo>
                  <a:cubicBezTo>
                    <a:pt x="0" y="71120"/>
                    <a:pt x="6350" y="48260"/>
                    <a:pt x="13970" y="34290"/>
                  </a:cubicBezTo>
                  <a:cubicBezTo>
                    <a:pt x="20320" y="24130"/>
                    <a:pt x="30480" y="15240"/>
                    <a:pt x="41910" y="10160"/>
                  </a:cubicBezTo>
                  <a:cubicBezTo>
                    <a:pt x="52070" y="3810"/>
                    <a:pt x="64770" y="0"/>
                    <a:pt x="77470" y="0"/>
                  </a:cubicBezTo>
                  <a:cubicBezTo>
                    <a:pt x="93980" y="1270"/>
                    <a:pt x="129540" y="19050"/>
                    <a:pt x="129540" y="19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2236470" y="4752022"/>
            <a:ext cx="2426970" cy="1779270"/>
            <a:chOff x="0" y="0"/>
            <a:chExt cx="3235960" cy="237236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26670" y="43180"/>
              <a:ext cx="3158490" cy="2278380"/>
            </a:xfrm>
            <a:custGeom>
              <a:avLst/>
              <a:gdLst/>
              <a:ahLst/>
              <a:cxnLst/>
              <a:rect r="r" b="b" t="t" l="l"/>
              <a:pathLst>
                <a:path h="2278380" w="3158490">
                  <a:moveTo>
                    <a:pt x="3059430" y="2127250"/>
                  </a:moveTo>
                  <a:cubicBezTo>
                    <a:pt x="2763520" y="1926590"/>
                    <a:pt x="2698750" y="1880870"/>
                    <a:pt x="2598420" y="1789430"/>
                  </a:cubicBezTo>
                  <a:cubicBezTo>
                    <a:pt x="2411730" y="1619250"/>
                    <a:pt x="2039620" y="1174750"/>
                    <a:pt x="1851660" y="1010920"/>
                  </a:cubicBezTo>
                  <a:cubicBezTo>
                    <a:pt x="1750060" y="922020"/>
                    <a:pt x="1667510" y="866140"/>
                    <a:pt x="1598930" y="825500"/>
                  </a:cubicBezTo>
                  <a:cubicBezTo>
                    <a:pt x="1555750" y="801370"/>
                    <a:pt x="1525270" y="789940"/>
                    <a:pt x="1488440" y="777240"/>
                  </a:cubicBezTo>
                  <a:cubicBezTo>
                    <a:pt x="1452880" y="765810"/>
                    <a:pt x="1408430" y="741680"/>
                    <a:pt x="1380490" y="751840"/>
                  </a:cubicBezTo>
                  <a:cubicBezTo>
                    <a:pt x="1353820" y="760730"/>
                    <a:pt x="1337310" y="793750"/>
                    <a:pt x="1319530" y="826770"/>
                  </a:cubicBezTo>
                  <a:cubicBezTo>
                    <a:pt x="1292860" y="878840"/>
                    <a:pt x="1271270" y="971550"/>
                    <a:pt x="1259840" y="1045210"/>
                  </a:cubicBezTo>
                  <a:cubicBezTo>
                    <a:pt x="1248410" y="1117600"/>
                    <a:pt x="1247140" y="1195070"/>
                    <a:pt x="1249680" y="1266190"/>
                  </a:cubicBezTo>
                  <a:cubicBezTo>
                    <a:pt x="1250950" y="1330960"/>
                    <a:pt x="1244600" y="1397000"/>
                    <a:pt x="1268730" y="1454150"/>
                  </a:cubicBezTo>
                  <a:cubicBezTo>
                    <a:pt x="1296670" y="1517650"/>
                    <a:pt x="1355090" y="1578610"/>
                    <a:pt x="1416050" y="1626870"/>
                  </a:cubicBezTo>
                  <a:cubicBezTo>
                    <a:pt x="1485900" y="1681480"/>
                    <a:pt x="1587500" y="1723390"/>
                    <a:pt x="1673860" y="1753870"/>
                  </a:cubicBezTo>
                  <a:cubicBezTo>
                    <a:pt x="1753870" y="1783080"/>
                    <a:pt x="1826260" y="1800860"/>
                    <a:pt x="1917700" y="1809750"/>
                  </a:cubicBezTo>
                  <a:cubicBezTo>
                    <a:pt x="2034540" y="1821180"/>
                    <a:pt x="2231390" y="1844040"/>
                    <a:pt x="2319020" y="1795780"/>
                  </a:cubicBezTo>
                  <a:cubicBezTo>
                    <a:pt x="2381250" y="1761490"/>
                    <a:pt x="2418080" y="1690370"/>
                    <a:pt x="2434590" y="1628140"/>
                  </a:cubicBezTo>
                  <a:cubicBezTo>
                    <a:pt x="2451100" y="1567180"/>
                    <a:pt x="2430780" y="1493520"/>
                    <a:pt x="2420620" y="1427480"/>
                  </a:cubicBezTo>
                  <a:cubicBezTo>
                    <a:pt x="2410460" y="1357630"/>
                    <a:pt x="2397760" y="1282700"/>
                    <a:pt x="2372360" y="1219200"/>
                  </a:cubicBezTo>
                  <a:cubicBezTo>
                    <a:pt x="2346960" y="1160780"/>
                    <a:pt x="2320290" y="1109980"/>
                    <a:pt x="2273300" y="1059180"/>
                  </a:cubicBezTo>
                  <a:cubicBezTo>
                    <a:pt x="2213610" y="993140"/>
                    <a:pt x="2106930" y="928370"/>
                    <a:pt x="2025650" y="876300"/>
                  </a:cubicBezTo>
                  <a:cubicBezTo>
                    <a:pt x="1951990" y="829310"/>
                    <a:pt x="1875790" y="787400"/>
                    <a:pt x="1808480" y="759460"/>
                  </a:cubicBezTo>
                  <a:cubicBezTo>
                    <a:pt x="1755140" y="736600"/>
                    <a:pt x="1700530" y="720090"/>
                    <a:pt x="1658620" y="711200"/>
                  </a:cubicBezTo>
                  <a:cubicBezTo>
                    <a:pt x="1628140" y="704850"/>
                    <a:pt x="1604010" y="690880"/>
                    <a:pt x="1578610" y="702310"/>
                  </a:cubicBezTo>
                  <a:cubicBezTo>
                    <a:pt x="1532890" y="723900"/>
                    <a:pt x="1480820" y="828040"/>
                    <a:pt x="1445260" y="902970"/>
                  </a:cubicBezTo>
                  <a:cubicBezTo>
                    <a:pt x="1404620" y="986790"/>
                    <a:pt x="1375410" y="1083310"/>
                    <a:pt x="1356360" y="1184910"/>
                  </a:cubicBezTo>
                  <a:cubicBezTo>
                    <a:pt x="1333500" y="1297940"/>
                    <a:pt x="1328420" y="1437640"/>
                    <a:pt x="1325880" y="1553210"/>
                  </a:cubicBezTo>
                  <a:cubicBezTo>
                    <a:pt x="1324610" y="1653540"/>
                    <a:pt x="1324610" y="1757680"/>
                    <a:pt x="1341120" y="1837690"/>
                  </a:cubicBezTo>
                  <a:cubicBezTo>
                    <a:pt x="1352550" y="1899920"/>
                    <a:pt x="1360170" y="1953260"/>
                    <a:pt x="1395730" y="1998980"/>
                  </a:cubicBezTo>
                  <a:cubicBezTo>
                    <a:pt x="1438910" y="2052320"/>
                    <a:pt x="1522730" y="2099310"/>
                    <a:pt x="1600200" y="2127250"/>
                  </a:cubicBezTo>
                  <a:cubicBezTo>
                    <a:pt x="1685290" y="2157730"/>
                    <a:pt x="1800860" y="2166620"/>
                    <a:pt x="1889760" y="2164080"/>
                  </a:cubicBezTo>
                  <a:cubicBezTo>
                    <a:pt x="1964690" y="2162810"/>
                    <a:pt x="2035810" y="2145030"/>
                    <a:pt x="2099310" y="2127250"/>
                  </a:cubicBezTo>
                  <a:cubicBezTo>
                    <a:pt x="2152650" y="2113280"/>
                    <a:pt x="2202180" y="2108200"/>
                    <a:pt x="2245360" y="2072640"/>
                  </a:cubicBezTo>
                  <a:cubicBezTo>
                    <a:pt x="2301240" y="2024380"/>
                    <a:pt x="2352040" y="1922780"/>
                    <a:pt x="2385060" y="1838960"/>
                  </a:cubicBezTo>
                  <a:cubicBezTo>
                    <a:pt x="2419350" y="1752600"/>
                    <a:pt x="2440940" y="1651000"/>
                    <a:pt x="2447290" y="1560830"/>
                  </a:cubicBezTo>
                  <a:cubicBezTo>
                    <a:pt x="2453640" y="1475740"/>
                    <a:pt x="2452370" y="1391920"/>
                    <a:pt x="2429510" y="1311910"/>
                  </a:cubicBezTo>
                  <a:cubicBezTo>
                    <a:pt x="2404110" y="1228090"/>
                    <a:pt x="2358390" y="1136650"/>
                    <a:pt x="2297430" y="1071880"/>
                  </a:cubicBezTo>
                  <a:cubicBezTo>
                    <a:pt x="2237740" y="1005840"/>
                    <a:pt x="2145030" y="961390"/>
                    <a:pt x="2066290" y="920750"/>
                  </a:cubicBezTo>
                  <a:cubicBezTo>
                    <a:pt x="1995170" y="883920"/>
                    <a:pt x="1915160" y="857250"/>
                    <a:pt x="1850390" y="836930"/>
                  </a:cubicBezTo>
                  <a:cubicBezTo>
                    <a:pt x="1798320" y="819150"/>
                    <a:pt x="1755140" y="791210"/>
                    <a:pt x="1708150" y="798830"/>
                  </a:cubicBezTo>
                  <a:cubicBezTo>
                    <a:pt x="1654810" y="807720"/>
                    <a:pt x="1592580" y="854710"/>
                    <a:pt x="1550670" y="905510"/>
                  </a:cubicBezTo>
                  <a:cubicBezTo>
                    <a:pt x="1502410" y="963930"/>
                    <a:pt x="1475740" y="1059180"/>
                    <a:pt x="1450340" y="1140460"/>
                  </a:cubicBezTo>
                  <a:cubicBezTo>
                    <a:pt x="1423670" y="1223010"/>
                    <a:pt x="1395730" y="1313180"/>
                    <a:pt x="1394460" y="1395730"/>
                  </a:cubicBezTo>
                  <a:cubicBezTo>
                    <a:pt x="1391920" y="1475740"/>
                    <a:pt x="1405890" y="1559560"/>
                    <a:pt x="1433830" y="1629410"/>
                  </a:cubicBezTo>
                  <a:cubicBezTo>
                    <a:pt x="1460500" y="1696720"/>
                    <a:pt x="1502410" y="1765300"/>
                    <a:pt x="1554480" y="1809750"/>
                  </a:cubicBezTo>
                  <a:cubicBezTo>
                    <a:pt x="1604010" y="1852930"/>
                    <a:pt x="1676400" y="1877060"/>
                    <a:pt x="1739900" y="1897380"/>
                  </a:cubicBezTo>
                  <a:cubicBezTo>
                    <a:pt x="1799590" y="1916430"/>
                    <a:pt x="1861820" y="1934210"/>
                    <a:pt x="1920240" y="1927860"/>
                  </a:cubicBezTo>
                  <a:cubicBezTo>
                    <a:pt x="1981200" y="1920240"/>
                    <a:pt x="2045970" y="1896110"/>
                    <a:pt x="2098040" y="1854200"/>
                  </a:cubicBezTo>
                  <a:cubicBezTo>
                    <a:pt x="2161540" y="1803400"/>
                    <a:pt x="2218690" y="1711960"/>
                    <a:pt x="2259330" y="1630680"/>
                  </a:cubicBezTo>
                  <a:cubicBezTo>
                    <a:pt x="2298700" y="1548130"/>
                    <a:pt x="2331720" y="1460500"/>
                    <a:pt x="2336800" y="1358900"/>
                  </a:cubicBezTo>
                  <a:cubicBezTo>
                    <a:pt x="2343150" y="1235710"/>
                    <a:pt x="2308860" y="1069340"/>
                    <a:pt x="2260600" y="941070"/>
                  </a:cubicBezTo>
                  <a:cubicBezTo>
                    <a:pt x="2213610" y="816610"/>
                    <a:pt x="2137410" y="703580"/>
                    <a:pt x="2056130" y="600710"/>
                  </a:cubicBezTo>
                  <a:cubicBezTo>
                    <a:pt x="1973580" y="499110"/>
                    <a:pt x="1880870" y="405130"/>
                    <a:pt x="1769110" y="330200"/>
                  </a:cubicBezTo>
                  <a:cubicBezTo>
                    <a:pt x="1649730" y="250190"/>
                    <a:pt x="1496060" y="177800"/>
                    <a:pt x="1357630" y="144780"/>
                  </a:cubicBezTo>
                  <a:cubicBezTo>
                    <a:pt x="1231900" y="113030"/>
                    <a:pt x="1098550" y="113030"/>
                    <a:pt x="979170" y="121920"/>
                  </a:cubicBezTo>
                  <a:cubicBezTo>
                    <a:pt x="871220" y="129540"/>
                    <a:pt x="770890" y="146050"/>
                    <a:pt x="675640" y="184150"/>
                  </a:cubicBezTo>
                  <a:cubicBezTo>
                    <a:pt x="576580" y="224790"/>
                    <a:pt x="473710" y="292100"/>
                    <a:pt x="398780" y="363220"/>
                  </a:cubicBezTo>
                  <a:cubicBezTo>
                    <a:pt x="328930" y="429260"/>
                    <a:pt x="274320" y="506730"/>
                    <a:pt x="229870" y="589280"/>
                  </a:cubicBezTo>
                  <a:cubicBezTo>
                    <a:pt x="185420" y="673100"/>
                    <a:pt x="149860" y="763270"/>
                    <a:pt x="133350" y="863600"/>
                  </a:cubicBezTo>
                  <a:cubicBezTo>
                    <a:pt x="113030" y="980440"/>
                    <a:pt x="114300" y="1140460"/>
                    <a:pt x="138430" y="1249680"/>
                  </a:cubicBezTo>
                  <a:cubicBezTo>
                    <a:pt x="157480" y="1337310"/>
                    <a:pt x="193040" y="1413510"/>
                    <a:pt x="237490" y="1475740"/>
                  </a:cubicBezTo>
                  <a:cubicBezTo>
                    <a:pt x="276860" y="1530350"/>
                    <a:pt x="314960" y="1569720"/>
                    <a:pt x="381000" y="1609090"/>
                  </a:cubicBezTo>
                  <a:cubicBezTo>
                    <a:pt x="477520" y="1667510"/>
                    <a:pt x="737870" y="1705610"/>
                    <a:pt x="788670" y="1751330"/>
                  </a:cubicBezTo>
                  <a:cubicBezTo>
                    <a:pt x="806450" y="1767840"/>
                    <a:pt x="810260" y="1785620"/>
                    <a:pt x="810260" y="1800860"/>
                  </a:cubicBezTo>
                  <a:cubicBezTo>
                    <a:pt x="811530" y="1813560"/>
                    <a:pt x="803910" y="1826260"/>
                    <a:pt x="796290" y="1833880"/>
                  </a:cubicBezTo>
                  <a:cubicBezTo>
                    <a:pt x="788670" y="1842770"/>
                    <a:pt x="775970" y="1850390"/>
                    <a:pt x="765810" y="1852930"/>
                  </a:cubicBezTo>
                  <a:cubicBezTo>
                    <a:pt x="754380" y="1855470"/>
                    <a:pt x="739140" y="1854200"/>
                    <a:pt x="728980" y="1847850"/>
                  </a:cubicBezTo>
                  <a:cubicBezTo>
                    <a:pt x="716280" y="1840230"/>
                    <a:pt x="699770" y="1821180"/>
                    <a:pt x="697230" y="1804670"/>
                  </a:cubicBezTo>
                  <a:cubicBezTo>
                    <a:pt x="694690" y="1789430"/>
                    <a:pt x="704850" y="1765300"/>
                    <a:pt x="715010" y="1755140"/>
                  </a:cubicBezTo>
                  <a:cubicBezTo>
                    <a:pt x="723900" y="1746250"/>
                    <a:pt x="736600" y="1741170"/>
                    <a:pt x="748030" y="1739900"/>
                  </a:cubicBezTo>
                  <a:cubicBezTo>
                    <a:pt x="759460" y="1738630"/>
                    <a:pt x="774700" y="1741170"/>
                    <a:pt x="783590" y="1748790"/>
                  </a:cubicBezTo>
                  <a:cubicBezTo>
                    <a:pt x="796290" y="1757680"/>
                    <a:pt x="810260" y="1779270"/>
                    <a:pt x="811530" y="1794510"/>
                  </a:cubicBezTo>
                  <a:cubicBezTo>
                    <a:pt x="811530" y="1809750"/>
                    <a:pt x="800100" y="1833880"/>
                    <a:pt x="787400" y="1842770"/>
                  </a:cubicBezTo>
                  <a:cubicBezTo>
                    <a:pt x="774700" y="1851660"/>
                    <a:pt x="760730" y="1852930"/>
                    <a:pt x="735330" y="1850390"/>
                  </a:cubicBezTo>
                  <a:cubicBezTo>
                    <a:pt x="660400" y="1842770"/>
                    <a:pt x="410210" y="1761490"/>
                    <a:pt x="304800" y="1694180"/>
                  </a:cubicBezTo>
                  <a:cubicBezTo>
                    <a:pt x="228600" y="1644650"/>
                    <a:pt x="179070" y="1591310"/>
                    <a:pt x="133350" y="1522730"/>
                  </a:cubicBezTo>
                  <a:cubicBezTo>
                    <a:pt x="83820" y="1447800"/>
                    <a:pt x="44450" y="1355090"/>
                    <a:pt x="24130" y="1253490"/>
                  </a:cubicBezTo>
                  <a:cubicBezTo>
                    <a:pt x="0" y="1130300"/>
                    <a:pt x="1270" y="956310"/>
                    <a:pt x="25400" y="828040"/>
                  </a:cubicBezTo>
                  <a:cubicBezTo>
                    <a:pt x="45720" y="715010"/>
                    <a:pt x="86360" y="614680"/>
                    <a:pt x="138430" y="521970"/>
                  </a:cubicBezTo>
                  <a:cubicBezTo>
                    <a:pt x="190500" y="429260"/>
                    <a:pt x="254000" y="341630"/>
                    <a:pt x="335280" y="269240"/>
                  </a:cubicBezTo>
                  <a:cubicBezTo>
                    <a:pt x="422910" y="190500"/>
                    <a:pt x="539750" y="116840"/>
                    <a:pt x="650240" y="73660"/>
                  </a:cubicBezTo>
                  <a:cubicBezTo>
                    <a:pt x="756920" y="31750"/>
                    <a:pt x="867410" y="15240"/>
                    <a:pt x="985520" y="7620"/>
                  </a:cubicBezTo>
                  <a:cubicBezTo>
                    <a:pt x="1116330" y="0"/>
                    <a:pt x="1264920" y="3810"/>
                    <a:pt x="1403350" y="39370"/>
                  </a:cubicBezTo>
                  <a:cubicBezTo>
                    <a:pt x="1551940" y="78740"/>
                    <a:pt x="1718310" y="158750"/>
                    <a:pt x="1846580" y="246380"/>
                  </a:cubicBezTo>
                  <a:cubicBezTo>
                    <a:pt x="1965960" y="327660"/>
                    <a:pt x="2066290" y="430530"/>
                    <a:pt x="2153920" y="542290"/>
                  </a:cubicBezTo>
                  <a:cubicBezTo>
                    <a:pt x="2241550" y="655320"/>
                    <a:pt x="2322830" y="781050"/>
                    <a:pt x="2372360" y="918210"/>
                  </a:cubicBezTo>
                  <a:cubicBezTo>
                    <a:pt x="2423160" y="1061720"/>
                    <a:pt x="2456180" y="1248410"/>
                    <a:pt x="2447290" y="1386840"/>
                  </a:cubicBezTo>
                  <a:cubicBezTo>
                    <a:pt x="2438400" y="1502410"/>
                    <a:pt x="2400300" y="1602740"/>
                    <a:pt x="2350770" y="1696720"/>
                  </a:cubicBezTo>
                  <a:cubicBezTo>
                    <a:pt x="2301240" y="1791970"/>
                    <a:pt x="2226310" y="1897380"/>
                    <a:pt x="2146300" y="1954530"/>
                  </a:cubicBezTo>
                  <a:cubicBezTo>
                    <a:pt x="2076450" y="2005330"/>
                    <a:pt x="1987550" y="2033270"/>
                    <a:pt x="1910080" y="2039620"/>
                  </a:cubicBezTo>
                  <a:cubicBezTo>
                    <a:pt x="1835150" y="2045970"/>
                    <a:pt x="1761490" y="2024380"/>
                    <a:pt x="1689100" y="1998980"/>
                  </a:cubicBezTo>
                  <a:cubicBezTo>
                    <a:pt x="1612900" y="1972310"/>
                    <a:pt x="1524000" y="1934210"/>
                    <a:pt x="1464310" y="1877060"/>
                  </a:cubicBezTo>
                  <a:cubicBezTo>
                    <a:pt x="1402080" y="1818640"/>
                    <a:pt x="1352550" y="1733550"/>
                    <a:pt x="1323340" y="1651000"/>
                  </a:cubicBezTo>
                  <a:cubicBezTo>
                    <a:pt x="1291590" y="1567180"/>
                    <a:pt x="1278890" y="1466850"/>
                    <a:pt x="1282700" y="1374140"/>
                  </a:cubicBezTo>
                  <a:cubicBezTo>
                    <a:pt x="1286510" y="1280160"/>
                    <a:pt x="1313180" y="1183640"/>
                    <a:pt x="1346200" y="1092200"/>
                  </a:cubicBezTo>
                  <a:cubicBezTo>
                    <a:pt x="1380490" y="998220"/>
                    <a:pt x="1418590" y="883920"/>
                    <a:pt x="1483360" y="815340"/>
                  </a:cubicBezTo>
                  <a:cubicBezTo>
                    <a:pt x="1543050" y="753110"/>
                    <a:pt x="1637030" y="702310"/>
                    <a:pt x="1709420" y="690880"/>
                  </a:cubicBezTo>
                  <a:cubicBezTo>
                    <a:pt x="1771650" y="681990"/>
                    <a:pt x="1828800" y="711200"/>
                    <a:pt x="1892300" y="730250"/>
                  </a:cubicBezTo>
                  <a:cubicBezTo>
                    <a:pt x="1967230" y="753110"/>
                    <a:pt x="2052320" y="783590"/>
                    <a:pt x="2131060" y="826770"/>
                  </a:cubicBezTo>
                  <a:cubicBezTo>
                    <a:pt x="2219960" y="875030"/>
                    <a:pt x="2326640" y="934720"/>
                    <a:pt x="2395220" y="1013460"/>
                  </a:cubicBezTo>
                  <a:cubicBezTo>
                    <a:pt x="2463800" y="1092200"/>
                    <a:pt x="2514600" y="1202690"/>
                    <a:pt x="2542540" y="1300480"/>
                  </a:cubicBezTo>
                  <a:cubicBezTo>
                    <a:pt x="2566670" y="1393190"/>
                    <a:pt x="2567940" y="1489710"/>
                    <a:pt x="2559050" y="1586230"/>
                  </a:cubicBezTo>
                  <a:cubicBezTo>
                    <a:pt x="2550160" y="1687830"/>
                    <a:pt x="2526030" y="1802130"/>
                    <a:pt x="2482850" y="1898650"/>
                  </a:cubicBezTo>
                  <a:cubicBezTo>
                    <a:pt x="2438400" y="1996440"/>
                    <a:pt x="2367280" y="2114550"/>
                    <a:pt x="2296160" y="2170430"/>
                  </a:cubicBezTo>
                  <a:cubicBezTo>
                    <a:pt x="2242820" y="2213610"/>
                    <a:pt x="2183130" y="2223770"/>
                    <a:pt x="2118360" y="2240280"/>
                  </a:cubicBezTo>
                  <a:cubicBezTo>
                    <a:pt x="2044700" y="2260600"/>
                    <a:pt x="1962150" y="2278380"/>
                    <a:pt x="1874520" y="2278380"/>
                  </a:cubicBezTo>
                  <a:cubicBezTo>
                    <a:pt x="1771650" y="2277110"/>
                    <a:pt x="1638300" y="2264410"/>
                    <a:pt x="1540510" y="2223770"/>
                  </a:cubicBezTo>
                  <a:cubicBezTo>
                    <a:pt x="1447800" y="2185670"/>
                    <a:pt x="1347470" y="2118360"/>
                    <a:pt x="1295400" y="2047240"/>
                  </a:cubicBezTo>
                  <a:cubicBezTo>
                    <a:pt x="1252220" y="1988820"/>
                    <a:pt x="1239520" y="1920240"/>
                    <a:pt x="1225550" y="1845310"/>
                  </a:cubicBezTo>
                  <a:cubicBezTo>
                    <a:pt x="1207770" y="1755140"/>
                    <a:pt x="1209040" y="1651000"/>
                    <a:pt x="1210310" y="1543050"/>
                  </a:cubicBezTo>
                  <a:cubicBezTo>
                    <a:pt x="1212850" y="1421130"/>
                    <a:pt x="1219200" y="1271270"/>
                    <a:pt x="1244600" y="1149350"/>
                  </a:cubicBezTo>
                  <a:cubicBezTo>
                    <a:pt x="1267460" y="1036320"/>
                    <a:pt x="1297940" y="927100"/>
                    <a:pt x="1350010" y="834390"/>
                  </a:cubicBezTo>
                  <a:cubicBezTo>
                    <a:pt x="1398270" y="746760"/>
                    <a:pt x="1473200" y="636270"/>
                    <a:pt x="1540510" y="604520"/>
                  </a:cubicBezTo>
                  <a:cubicBezTo>
                    <a:pt x="1588770" y="580390"/>
                    <a:pt x="1640840" y="594360"/>
                    <a:pt x="1691640" y="601980"/>
                  </a:cubicBezTo>
                  <a:cubicBezTo>
                    <a:pt x="1747520" y="609600"/>
                    <a:pt x="1803400" y="631190"/>
                    <a:pt x="1863090" y="657860"/>
                  </a:cubicBezTo>
                  <a:cubicBezTo>
                    <a:pt x="1936750" y="688340"/>
                    <a:pt x="2016760" y="732790"/>
                    <a:pt x="2095500" y="783590"/>
                  </a:cubicBezTo>
                  <a:cubicBezTo>
                    <a:pt x="2185670" y="843280"/>
                    <a:pt x="2303780" y="920750"/>
                    <a:pt x="2371090" y="996950"/>
                  </a:cubicBezTo>
                  <a:cubicBezTo>
                    <a:pt x="2424430" y="1057910"/>
                    <a:pt x="2457450" y="1121410"/>
                    <a:pt x="2485390" y="1191260"/>
                  </a:cubicBezTo>
                  <a:cubicBezTo>
                    <a:pt x="2513330" y="1262380"/>
                    <a:pt x="2528570" y="1342390"/>
                    <a:pt x="2537460" y="1421130"/>
                  </a:cubicBezTo>
                  <a:cubicBezTo>
                    <a:pt x="2547620" y="1503680"/>
                    <a:pt x="2561590" y="1596390"/>
                    <a:pt x="2542540" y="1673860"/>
                  </a:cubicBezTo>
                  <a:cubicBezTo>
                    <a:pt x="2523490" y="1748790"/>
                    <a:pt x="2473960" y="1841500"/>
                    <a:pt x="2428240" y="1878330"/>
                  </a:cubicBezTo>
                  <a:cubicBezTo>
                    <a:pt x="2397760" y="1903730"/>
                    <a:pt x="2366010" y="1903730"/>
                    <a:pt x="2327910" y="1911350"/>
                  </a:cubicBezTo>
                  <a:cubicBezTo>
                    <a:pt x="2280920" y="1920240"/>
                    <a:pt x="2227580" y="1920240"/>
                    <a:pt x="2166620" y="1922780"/>
                  </a:cubicBezTo>
                  <a:cubicBezTo>
                    <a:pt x="2086610" y="1925320"/>
                    <a:pt x="1982470" y="1934210"/>
                    <a:pt x="1892300" y="1924050"/>
                  </a:cubicBezTo>
                  <a:cubicBezTo>
                    <a:pt x="1800860" y="1913890"/>
                    <a:pt x="1710690" y="1893570"/>
                    <a:pt x="1620520" y="1859280"/>
                  </a:cubicBezTo>
                  <a:cubicBezTo>
                    <a:pt x="1521460" y="1822450"/>
                    <a:pt x="1405890" y="1771650"/>
                    <a:pt x="1327150" y="1704340"/>
                  </a:cubicBezTo>
                  <a:cubicBezTo>
                    <a:pt x="1253490" y="1642110"/>
                    <a:pt x="1184910" y="1557020"/>
                    <a:pt x="1153160" y="1478280"/>
                  </a:cubicBezTo>
                  <a:cubicBezTo>
                    <a:pt x="1123950" y="1408430"/>
                    <a:pt x="1127760" y="1336040"/>
                    <a:pt x="1125220" y="1259840"/>
                  </a:cubicBezTo>
                  <a:cubicBezTo>
                    <a:pt x="1122680" y="1179830"/>
                    <a:pt x="1122680" y="1094740"/>
                    <a:pt x="1136650" y="1010920"/>
                  </a:cubicBezTo>
                  <a:cubicBezTo>
                    <a:pt x="1151890" y="922020"/>
                    <a:pt x="1182370" y="803910"/>
                    <a:pt x="1216660" y="744220"/>
                  </a:cubicBezTo>
                  <a:cubicBezTo>
                    <a:pt x="1238250" y="707390"/>
                    <a:pt x="1256030" y="685800"/>
                    <a:pt x="1289050" y="668020"/>
                  </a:cubicBezTo>
                  <a:cubicBezTo>
                    <a:pt x="1329690" y="646430"/>
                    <a:pt x="1394460" y="635000"/>
                    <a:pt x="1451610" y="641350"/>
                  </a:cubicBezTo>
                  <a:cubicBezTo>
                    <a:pt x="1517650" y="650240"/>
                    <a:pt x="1591310" y="689610"/>
                    <a:pt x="1663700" y="730250"/>
                  </a:cubicBezTo>
                  <a:cubicBezTo>
                    <a:pt x="1750060" y="779780"/>
                    <a:pt x="1824990" y="834390"/>
                    <a:pt x="1932940" y="928370"/>
                  </a:cubicBezTo>
                  <a:cubicBezTo>
                    <a:pt x="2123440" y="1094740"/>
                    <a:pt x="2489200" y="1529080"/>
                    <a:pt x="2673350" y="1695450"/>
                  </a:cubicBezTo>
                  <a:cubicBezTo>
                    <a:pt x="2771140" y="1783080"/>
                    <a:pt x="2832100" y="1824990"/>
                    <a:pt x="2912110" y="1882140"/>
                  </a:cubicBezTo>
                  <a:cubicBezTo>
                    <a:pt x="2987040" y="1936750"/>
                    <a:pt x="3108960" y="1993900"/>
                    <a:pt x="3140710" y="2032000"/>
                  </a:cubicBezTo>
                  <a:cubicBezTo>
                    <a:pt x="3153410" y="2047240"/>
                    <a:pt x="3157220" y="2059940"/>
                    <a:pt x="3157220" y="2073910"/>
                  </a:cubicBezTo>
                  <a:cubicBezTo>
                    <a:pt x="3158490" y="2087880"/>
                    <a:pt x="3152140" y="2104390"/>
                    <a:pt x="3143250" y="2115820"/>
                  </a:cubicBezTo>
                  <a:cubicBezTo>
                    <a:pt x="3134360" y="2125980"/>
                    <a:pt x="3117850" y="2134870"/>
                    <a:pt x="3103880" y="2137410"/>
                  </a:cubicBezTo>
                  <a:cubicBezTo>
                    <a:pt x="3089910" y="2139950"/>
                    <a:pt x="3059430" y="2127250"/>
                    <a:pt x="3059430" y="2127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-1138323" y="8119977"/>
            <a:ext cx="2167023" cy="216702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20049" y="2044291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1075" y="2874521"/>
            <a:ext cx="16086353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UML DIAGRAMS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39978"/>
            <a:ext cx="10757575" cy="1495425"/>
            <a:chOff x="0" y="0"/>
            <a:chExt cx="2833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71" cy="393857"/>
            </a:xfrm>
            <a:custGeom>
              <a:avLst/>
              <a:gdLst/>
              <a:ahLst/>
              <a:cxnLst/>
              <a:rect r="r" b="b" t="t" l="l"/>
              <a:pathLst>
                <a:path h="393857" w="2833271">
                  <a:moveTo>
                    <a:pt x="0" y="0"/>
                  </a:moveTo>
                  <a:lnTo>
                    <a:pt x="2833271" y="0"/>
                  </a:lnTo>
                  <a:lnTo>
                    <a:pt x="2833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3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06600" y="5655629"/>
            <a:ext cx="5794975" cy="57949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12578" y="778116"/>
            <a:ext cx="1272710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USE CASE DIAGRAM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8014" y="2766029"/>
            <a:ext cx="16346671" cy="5779201"/>
            <a:chOff x="0" y="0"/>
            <a:chExt cx="21795562" cy="77056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95562" cy="6552579"/>
            </a:xfrm>
            <a:custGeom>
              <a:avLst/>
              <a:gdLst/>
              <a:ahLst/>
              <a:cxnLst/>
              <a:rect r="r" b="b" t="t" l="l"/>
              <a:pathLst>
                <a:path h="6552579" w="21795562">
                  <a:moveTo>
                    <a:pt x="0" y="0"/>
                  </a:moveTo>
                  <a:lnTo>
                    <a:pt x="21795562" y="0"/>
                  </a:lnTo>
                  <a:lnTo>
                    <a:pt x="21795562" y="6552579"/>
                  </a:lnTo>
                  <a:lnTo>
                    <a:pt x="0" y="6552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67938" y="982255"/>
              <a:ext cx="2846734" cy="43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Ingest Turbine 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595670" y="6536610"/>
              <a:ext cx="1305669" cy="769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Data Engineer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990294" y="982255"/>
              <a:ext cx="3650077" cy="43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Transform and store data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373567" y="6527085"/>
              <a:ext cx="1232719" cy="117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7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Data Scientist AI / ML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211486" y="982255"/>
              <a:ext cx="2538249" cy="43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Detect Anomalies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316199" y="6536610"/>
              <a:ext cx="1450293" cy="769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Turbine Operators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8687506" y="982255"/>
              <a:ext cx="1668173" cy="43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3"/>
                </a:lnSpc>
              </a:pPr>
              <a:r>
                <a:rPr lang="en-US" sz="1888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Send Alerts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7672" y="439978"/>
            <a:ext cx="13343247" cy="1495425"/>
            <a:chOff x="0" y="0"/>
            <a:chExt cx="3514271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4271" cy="393857"/>
            </a:xfrm>
            <a:custGeom>
              <a:avLst/>
              <a:gdLst/>
              <a:ahLst/>
              <a:cxnLst/>
              <a:rect r="r" b="b" t="t" l="l"/>
              <a:pathLst>
                <a:path h="393857" w="3514271">
                  <a:moveTo>
                    <a:pt x="0" y="0"/>
                  </a:moveTo>
                  <a:lnTo>
                    <a:pt x="3514271" y="0"/>
                  </a:lnTo>
                  <a:lnTo>
                    <a:pt x="3514271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514271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06600" y="5747152"/>
            <a:ext cx="5794975" cy="57949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88719" y="778116"/>
            <a:ext cx="1272710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true">
                <a:solidFill>
                  <a:srgbClr val="EAE4D2"/>
                </a:solidFill>
                <a:latin typeface="Inter Bold"/>
                <a:ea typeface="Inter Bold"/>
                <a:cs typeface="Inter Bold"/>
                <a:sym typeface="Inter Bold"/>
              </a:rPr>
              <a:t>DEPLOYMENT UML DIAGRAM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8317" y="692391"/>
            <a:ext cx="13363889" cy="9416285"/>
            <a:chOff x="0" y="0"/>
            <a:chExt cx="17818519" cy="125550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18519" cy="12555046"/>
            </a:xfrm>
            <a:custGeom>
              <a:avLst/>
              <a:gdLst/>
              <a:ahLst/>
              <a:cxnLst/>
              <a:rect r="r" b="b" t="t" l="l"/>
              <a:pathLst>
                <a:path h="12555046" w="17818519">
                  <a:moveTo>
                    <a:pt x="0" y="0"/>
                  </a:moveTo>
                  <a:lnTo>
                    <a:pt x="17818519" y="0"/>
                  </a:lnTo>
                  <a:lnTo>
                    <a:pt x="17818519" y="12555046"/>
                  </a:lnTo>
                  <a:lnTo>
                    <a:pt x="0" y="1255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08998" y="1317315"/>
              <a:ext cx="1618978" cy="2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sz="1284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Turbine Sensors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27446" y="3048085"/>
              <a:ext cx="1010484" cy="427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3"/>
                </a:lnSpc>
              </a:pPr>
              <a:r>
                <a:rPr lang="en-US" b="true" sz="1284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Azure VM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939740" y="3573551"/>
              <a:ext cx="1577926" cy="427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3"/>
                </a:lnSpc>
              </a:pPr>
              <a:r>
                <a:rPr lang="en-US" b="true" sz="1284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FastAPI Server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219967" y="1317315"/>
              <a:ext cx="1713615" cy="29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sz="1284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Client Dashboard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527090" y="5881242"/>
              <a:ext cx="1811951" cy="2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b="true" sz="1284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Azure Databricks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044092" y="9650100"/>
              <a:ext cx="3426041" cy="2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b="true" sz="1284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Azure Data Lake Storage (ADLS)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115826" y="5881242"/>
              <a:ext cx="2719871" cy="2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b="true" sz="1284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Data Science / ML models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222886" y="550305"/>
              <a:ext cx="711908" cy="48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8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Sensor Data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46698" y="2315561"/>
              <a:ext cx="453856" cy="260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post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844583" y="1735737"/>
              <a:ext cx="324018" cy="260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7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226821" y="7308882"/>
              <a:ext cx="992609" cy="48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8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Store raw data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299269" y="540780"/>
              <a:ext cx="801033" cy="76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9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Turbine health metrics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903695" y="8450411"/>
              <a:ext cx="1150495" cy="48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8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Preprocess data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906155" y="8150974"/>
              <a:ext cx="1271895" cy="76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9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Read / Write processed data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654003" y="8150974"/>
              <a:ext cx="1190357" cy="76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9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Read processed data for ML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896351" y="2561570"/>
              <a:ext cx="1139453" cy="48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8"/>
                </a:lnSpc>
              </a:pPr>
              <a:r>
                <a:rPr lang="en-US" sz="128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Azure Data factory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DAGztmCVXzQ</dc:identifier>
  <dcterms:modified xsi:type="dcterms:W3CDTF">2011-08-01T06:04:30Z</dcterms:modified>
  <cp:revision>1</cp:revision>
  <dc:title>Capstone Project - Bosch</dc:title>
</cp:coreProperties>
</file>